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41" r:id="rId4"/>
    <p:sldId id="1261" r:id="rId5"/>
    <p:sldId id="1262" r:id="rId6"/>
    <p:sldId id="1267" r:id="rId7"/>
    <p:sldId id="1268" r:id="rId8"/>
    <p:sldId id="1269" r:id="rId9"/>
    <p:sldId id="1270" r:id="rId10"/>
    <p:sldId id="1271" r:id="rId11"/>
    <p:sldId id="1263" r:id="rId12"/>
    <p:sldId id="1273" r:id="rId13"/>
    <p:sldId id="1272" r:id="rId14"/>
    <p:sldId id="1274" r:id="rId15"/>
    <p:sldId id="1275" r:id="rId16"/>
    <p:sldId id="1276"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03F37-1459-4A42-88A4-E3CE448FB356}" v="1665" dt="2021-08-21T21:47:44.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70F03F37-1459-4A42-88A4-E3CE448FB356}"/>
    <pc:docChg chg="undo custSel addSld delSld modSld sldOrd">
      <pc:chgData name="Ed Godfrey" userId="61aa7c48ee0e3db0" providerId="LiveId" clId="{70F03F37-1459-4A42-88A4-E3CE448FB356}" dt="2021-08-21T21:47:48.156" v="2909" actId="47"/>
      <pc:docMkLst>
        <pc:docMk/>
      </pc:docMkLst>
      <pc:sldChg chg="modSp mod">
        <pc:chgData name="Ed Godfrey" userId="61aa7c48ee0e3db0" providerId="LiveId" clId="{70F03F37-1459-4A42-88A4-E3CE448FB356}" dt="2021-08-21T21:47:37.210" v="2904" actId="20577"/>
        <pc:sldMkLst>
          <pc:docMk/>
          <pc:sldMk cId="3275922726" sldId="1127"/>
        </pc:sldMkLst>
        <pc:spChg chg="mod">
          <ac:chgData name="Ed Godfrey" userId="61aa7c48ee0e3db0" providerId="LiveId" clId="{70F03F37-1459-4A42-88A4-E3CE448FB356}" dt="2021-08-21T21:47:33.487" v="2900" actId="20577"/>
          <ac:spMkLst>
            <pc:docMk/>
            <pc:sldMk cId="3275922726" sldId="1127"/>
            <ac:spMk id="2" creationId="{F1588051-E0B5-4638-9205-E46E5525908B}"/>
          </ac:spMkLst>
        </pc:spChg>
        <pc:spChg chg="mod">
          <ac:chgData name="Ed Godfrey" userId="61aa7c48ee0e3db0" providerId="LiveId" clId="{70F03F37-1459-4A42-88A4-E3CE448FB356}" dt="2021-08-21T21:47:37.210" v="2904" actId="20577"/>
          <ac:spMkLst>
            <pc:docMk/>
            <pc:sldMk cId="3275922726" sldId="1127"/>
            <ac:spMk id="5" creationId="{0CAA8F06-2798-4F2A-8DC9-8E009C9AC104}"/>
          </ac:spMkLst>
        </pc:spChg>
      </pc:sldChg>
      <pc:sldChg chg="del">
        <pc:chgData name="Ed Godfrey" userId="61aa7c48ee0e3db0" providerId="LiveId" clId="{70F03F37-1459-4A42-88A4-E3CE448FB356}" dt="2021-08-20T21:24:30.821" v="587" actId="47"/>
        <pc:sldMkLst>
          <pc:docMk/>
          <pc:sldMk cId="832195759" sldId="1213"/>
        </pc:sldMkLst>
      </pc:sldChg>
      <pc:sldChg chg="modSp mod modAnim">
        <pc:chgData name="Ed Godfrey" userId="61aa7c48ee0e3db0" providerId="LiveId" clId="{70F03F37-1459-4A42-88A4-E3CE448FB356}" dt="2021-08-20T21:22:26.357" v="583" actId="115"/>
        <pc:sldMkLst>
          <pc:docMk/>
          <pc:sldMk cId="1550021421" sldId="1241"/>
        </pc:sldMkLst>
        <pc:spChg chg="mod">
          <ac:chgData name="Ed Godfrey" userId="61aa7c48ee0e3db0" providerId="LiveId" clId="{70F03F37-1459-4A42-88A4-E3CE448FB356}" dt="2021-08-20T21:22:26.357" v="583" actId="115"/>
          <ac:spMkLst>
            <pc:docMk/>
            <pc:sldMk cId="1550021421" sldId="1241"/>
            <ac:spMk id="2" creationId="{F08A2007-B9E6-48A8-9E5E-C98EDFD53C8F}"/>
          </ac:spMkLst>
        </pc:spChg>
        <pc:spChg chg="mod">
          <ac:chgData name="Ed Godfrey" userId="61aa7c48ee0e3db0" providerId="LiveId" clId="{70F03F37-1459-4A42-88A4-E3CE448FB356}" dt="2021-08-20T21:12:14.168" v="58" actId="20577"/>
          <ac:spMkLst>
            <pc:docMk/>
            <pc:sldMk cId="1550021421" sldId="1241"/>
            <ac:spMk id="3" creationId="{F6C638D0-C884-48CF-BE26-27EEF100FAF2}"/>
          </ac:spMkLst>
        </pc:spChg>
      </pc:sldChg>
      <pc:sldChg chg="del">
        <pc:chgData name="Ed Godfrey" userId="61aa7c48ee0e3db0" providerId="LiveId" clId="{70F03F37-1459-4A42-88A4-E3CE448FB356}" dt="2021-08-21T21:47:46.652" v="2907" actId="47"/>
        <pc:sldMkLst>
          <pc:docMk/>
          <pc:sldMk cId="2956699431" sldId="1244"/>
        </pc:sldMkLst>
      </pc:sldChg>
      <pc:sldChg chg="del">
        <pc:chgData name="Ed Godfrey" userId="61aa7c48ee0e3db0" providerId="LiveId" clId="{70F03F37-1459-4A42-88A4-E3CE448FB356}" dt="2021-08-21T21:47:47.044" v="2908" actId="47"/>
        <pc:sldMkLst>
          <pc:docMk/>
          <pc:sldMk cId="1689005531" sldId="1245"/>
        </pc:sldMkLst>
      </pc:sldChg>
      <pc:sldChg chg="del">
        <pc:chgData name="Ed Godfrey" userId="61aa7c48ee0e3db0" providerId="LiveId" clId="{70F03F37-1459-4A42-88A4-E3CE448FB356}" dt="2021-08-20T21:24:03.577" v="584" actId="47"/>
        <pc:sldMkLst>
          <pc:docMk/>
          <pc:sldMk cId="3924964537" sldId="1255"/>
        </pc:sldMkLst>
      </pc:sldChg>
      <pc:sldChg chg="del">
        <pc:chgData name="Ed Godfrey" userId="61aa7c48ee0e3db0" providerId="LiveId" clId="{70F03F37-1459-4A42-88A4-E3CE448FB356}" dt="2021-08-20T21:24:04.636" v="585" actId="47"/>
        <pc:sldMkLst>
          <pc:docMk/>
          <pc:sldMk cId="1917501787" sldId="1256"/>
        </pc:sldMkLst>
      </pc:sldChg>
      <pc:sldChg chg="del">
        <pc:chgData name="Ed Godfrey" userId="61aa7c48ee0e3db0" providerId="LiveId" clId="{70F03F37-1459-4A42-88A4-E3CE448FB356}" dt="2021-08-20T21:24:10.657" v="586" actId="47"/>
        <pc:sldMkLst>
          <pc:docMk/>
          <pc:sldMk cId="3383850301" sldId="1257"/>
        </pc:sldMkLst>
      </pc:sldChg>
      <pc:sldChg chg="del">
        <pc:chgData name="Ed Godfrey" userId="61aa7c48ee0e3db0" providerId="LiveId" clId="{70F03F37-1459-4A42-88A4-E3CE448FB356}" dt="2021-08-20T21:24:31.221" v="588" actId="47"/>
        <pc:sldMkLst>
          <pc:docMk/>
          <pc:sldMk cId="2885604941" sldId="1258"/>
        </pc:sldMkLst>
      </pc:sldChg>
      <pc:sldChg chg="del">
        <pc:chgData name="Ed Godfrey" userId="61aa7c48ee0e3db0" providerId="LiveId" clId="{70F03F37-1459-4A42-88A4-E3CE448FB356}" dt="2021-08-20T21:24:32.947" v="589" actId="47"/>
        <pc:sldMkLst>
          <pc:docMk/>
          <pc:sldMk cId="3277083722" sldId="1259"/>
        </pc:sldMkLst>
      </pc:sldChg>
      <pc:sldChg chg="del">
        <pc:chgData name="Ed Godfrey" userId="61aa7c48ee0e3db0" providerId="LiveId" clId="{70F03F37-1459-4A42-88A4-E3CE448FB356}" dt="2021-08-20T21:24:33.772" v="590" actId="47"/>
        <pc:sldMkLst>
          <pc:docMk/>
          <pc:sldMk cId="122911476" sldId="1260"/>
        </pc:sldMkLst>
      </pc:sldChg>
      <pc:sldChg chg="modSp mod modAnim">
        <pc:chgData name="Ed Godfrey" userId="61aa7c48ee0e3db0" providerId="LiveId" clId="{70F03F37-1459-4A42-88A4-E3CE448FB356}" dt="2021-08-20T21:26:10.422" v="662" actId="20577"/>
        <pc:sldMkLst>
          <pc:docMk/>
          <pc:sldMk cId="1154773613" sldId="1261"/>
        </pc:sldMkLst>
        <pc:spChg chg="mod">
          <ac:chgData name="Ed Godfrey" userId="61aa7c48ee0e3db0" providerId="LiveId" clId="{70F03F37-1459-4A42-88A4-E3CE448FB356}" dt="2021-08-20T21:26:10.422" v="662" actId="20577"/>
          <ac:spMkLst>
            <pc:docMk/>
            <pc:sldMk cId="1154773613" sldId="1261"/>
            <ac:spMk id="3" creationId="{F6C638D0-C884-48CF-BE26-27EEF100FAF2}"/>
          </ac:spMkLst>
        </pc:spChg>
        <pc:spChg chg="mod">
          <ac:chgData name="Ed Godfrey" userId="61aa7c48ee0e3db0" providerId="LiveId" clId="{70F03F37-1459-4A42-88A4-E3CE448FB356}" dt="2021-08-20T21:25:33.974" v="654" actId="207"/>
          <ac:spMkLst>
            <pc:docMk/>
            <pc:sldMk cId="1154773613" sldId="1261"/>
            <ac:spMk id="5" creationId="{E7ED38FC-DE3C-4AFF-A67A-EEA9FE88D556}"/>
          </ac:spMkLst>
        </pc:spChg>
      </pc:sldChg>
      <pc:sldChg chg="addSp delSp modSp mod modAnim">
        <pc:chgData name="Ed Godfrey" userId="61aa7c48ee0e3db0" providerId="LiveId" clId="{70F03F37-1459-4A42-88A4-E3CE448FB356}" dt="2021-08-20T21:46:17.828" v="781" actId="21"/>
        <pc:sldMkLst>
          <pc:docMk/>
          <pc:sldMk cId="3343004481" sldId="1262"/>
        </pc:sldMkLst>
        <pc:spChg chg="mod">
          <ac:chgData name="Ed Godfrey" userId="61aa7c48ee0e3db0" providerId="LiveId" clId="{70F03F37-1459-4A42-88A4-E3CE448FB356}" dt="2021-08-20T21:31:07.605" v="665" actId="122"/>
          <ac:spMkLst>
            <pc:docMk/>
            <pc:sldMk cId="3343004481" sldId="1262"/>
            <ac:spMk id="2" creationId="{F08A2007-B9E6-48A8-9E5E-C98EDFD53C8F}"/>
          </ac:spMkLst>
        </pc:spChg>
        <pc:spChg chg="mod">
          <ac:chgData name="Ed Godfrey" userId="61aa7c48ee0e3db0" providerId="LiveId" clId="{70F03F37-1459-4A42-88A4-E3CE448FB356}" dt="2021-08-20T21:31:14.496" v="677" actId="20577"/>
          <ac:spMkLst>
            <pc:docMk/>
            <pc:sldMk cId="3343004481" sldId="1262"/>
            <ac:spMk id="3" creationId="{F6C638D0-C884-48CF-BE26-27EEF100FAF2}"/>
          </ac:spMkLst>
        </pc:spChg>
        <pc:spChg chg="add mod">
          <ac:chgData name="Ed Godfrey" userId="61aa7c48ee0e3db0" providerId="LiveId" clId="{70F03F37-1459-4A42-88A4-E3CE448FB356}" dt="2021-08-20T21:34:36.506" v="759" actId="6549"/>
          <ac:spMkLst>
            <pc:docMk/>
            <pc:sldMk cId="3343004481" sldId="1262"/>
            <ac:spMk id="4" creationId="{0EB91EE4-037F-4B29-86E0-02DB64A8C19D}"/>
          </ac:spMkLst>
        </pc:spChg>
        <pc:picChg chg="add del mod">
          <ac:chgData name="Ed Godfrey" userId="61aa7c48ee0e3db0" providerId="LiveId" clId="{70F03F37-1459-4A42-88A4-E3CE448FB356}" dt="2021-08-20T21:37:34.831" v="763" actId="21"/>
          <ac:picMkLst>
            <pc:docMk/>
            <pc:sldMk cId="3343004481" sldId="1262"/>
            <ac:picMk id="6" creationId="{CA1D21D9-9AAF-4D3D-A6ED-4353331260CD}"/>
          </ac:picMkLst>
        </pc:picChg>
        <pc:picChg chg="add del mod ord">
          <ac:chgData name="Ed Godfrey" userId="61aa7c48ee0e3db0" providerId="LiveId" clId="{70F03F37-1459-4A42-88A4-E3CE448FB356}" dt="2021-08-20T21:45:06.530" v="772" actId="21"/>
          <ac:picMkLst>
            <pc:docMk/>
            <pc:sldMk cId="3343004481" sldId="1262"/>
            <ac:picMk id="8" creationId="{C8BD79FA-593E-4DDB-A11F-E6F81DFF3554}"/>
          </ac:picMkLst>
        </pc:picChg>
        <pc:picChg chg="add del mod ord">
          <ac:chgData name="Ed Godfrey" userId="61aa7c48ee0e3db0" providerId="LiveId" clId="{70F03F37-1459-4A42-88A4-E3CE448FB356}" dt="2021-08-20T21:46:17.828" v="781" actId="21"/>
          <ac:picMkLst>
            <pc:docMk/>
            <pc:sldMk cId="3343004481" sldId="1262"/>
            <ac:picMk id="10" creationId="{197AC8E9-C101-4EBF-80DB-9CE6000FA74C}"/>
          </ac:picMkLst>
        </pc:picChg>
      </pc:sldChg>
      <pc:sldChg chg="modSp mod">
        <pc:chgData name="Ed Godfrey" userId="61aa7c48ee0e3db0" providerId="LiveId" clId="{70F03F37-1459-4A42-88A4-E3CE448FB356}" dt="2021-08-21T21:35:45.173" v="1969" actId="255"/>
        <pc:sldMkLst>
          <pc:docMk/>
          <pc:sldMk cId="142634291" sldId="1263"/>
        </pc:sldMkLst>
        <pc:spChg chg="mod">
          <ac:chgData name="Ed Godfrey" userId="61aa7c48ee0e3db0" providerId="LiveId" clId="{70F03F37-1459-4A42-88A4-E3CE448FB356}" dt="2021-08-21T21:35:45.173" v="1969" actId="255"/>
          <ac:spMkLst>
            <pc:docMk/>
            <pc:sldMk cId="142634291" sldId="1263"/>
            <ac:spMk id="2" creationId="{F08A2007-B9E6-48A8-9E5E-C98EDFD53C8F}"/>
          </ac:spMkLst>
        </pc:spChg>
        <pc:spChg chg="mod">
          <ac:chgData name="Ed Godfrey" userId="61aa7c48ee0e3db0" providerId="LiveId" clId="{70F03F37-1459-4A42-88A4-E3CE448FB356}" dt="2021-08-21T21:34:45.875" v="1939" actId="20577"/>
          <ac:spMkLst>
            <pc:docMk/>
            <pc:sldMk cId="142634291" sldId="1263"/>
            <ac:spMk id="3" creationId="{F6C638D0-C884-48CF-BE26-27EEF100FAF2}"/>
          </ac:spMkLst>
        </pc:spChg>
      </pc:sldChg>
      <pc:sldChg chg="del">
        <pc:chgData name="Ed Godfrey" userId="61aa7c48ee0e3db0" providerId="LiveId" clId="{70F03F37-1459-4A42-88A4-E3CE448FB356}" dt="2021-08-21T21:47:46.211" v="2906" actId="47"/>
        <pc:sldMkLst>
          <pc:docMk/>
          <pc:sldMk cId="1722896949" sldId="1264"/>
        </pc:sldMkLst>
      </pc:sldChg>
      <pc:sldChg chg="del">
        <pc:chgData name="Ed Godfrey" userId="61aa7c48ee0e3db0" providerId="LiveId" clId="{70F03F37-1459-4A42-88A4-E3CE448FB356}" dt="2021-08-21T21:47:48.156" v="2909" actId="47"/>
        <pc:sldMkLst>
          <pc:docMk/>
          <pc:sldMk cId="3115645350" sldId="1266"/>
        </pc:sldMkLst>
      </pc:sldChg>
      <pc:sldChg chg="addSp modSp add mod modAnim">
        <pc:chgData name="Ed Godfrey" userId="61aa7c48ee0e3db0" providerId="LiveId" clId="{70F03F37-1459-4A42-88A4-E3CE448FB356}" dt="2021-08-21T21:13:59.843" v="1025"/>
        <pc:sldMkLst>
          <pc:docMk/>
          <pc:sldMk cId="1841031543" sldId="1267"/>
        </pc:sldMkLst>
        <pc:spChg chg="mod">
          <ac:chgData name="Ed Godfrey" userId="61aa7c48ee0e3db0" providerId="LiveId" clId="{70F03F37-1459-4A42-88A4-E3CE448FB356}" dt="2021-08-21T21:12:11.166" v="886" actId="20577"/>
          <ac:spMkLst>
            <pc:docMk/>
            <pc:sldMk cId="1841031543" sldId="1267"/>
            <ac:spMk id="5" creationId="{E7ED38FC-DE3C-4AFF-A67A-EEA9FE88D556}"/>
          </ac:spMkLst>
        </pc:spChg>
        <pc:spChg chg="add mod">
          <ac:chgData name="Ed Godfrey" userId="61aa7c48ee0e3db0" providerId="LiveId" clId="{70F03F37-1459-4A42-88A4-E3CE448FB356}" dt="2021-08-21T21:13:09.622" v="1001" actId="20577"/>
          <ac:spMkLst>
            <pc:docMk/>
            <pc:sldMk cId="1841031543" sldId="1267"/>
            <ac:spMk id="6" creationId="{B83CD736-B111-43B1-99B1-8136A1E1B7AF}"/>
          </ac:spMkLst>
        </pc:spChg>
      </pc:sldChg>
      <pc:sldChg chg="delSp modSp add mod delAnim modAnim">
        <pc:chgData name="Ed Godfrey" userId="61aa7c48ee0e3db0" providerId="LiveId" clId="{70F03F37-1459-4A42-88A4-E3CE448FB356}" dt="2021-08-21T21:31:28.953" v="1814" actId="20577"/>
        <pc:sldMkLst>
          <pc:docMk/>
          <pc:sldMk cId="3268977120" sldId="1268"/>
        </pc:sldMkLst>
        <pc:spChg chg="mod">
          <ac:chgData name="Ed Godfrey" userId="61aa7c48ee0e3db0" providerId="LiveId" clId="{70F03F37-1459-4A42-88A4-E3CE448FB356}" dt="2021-08-21T21:31:28.953" v="1814" actId="20577"/>
          <ac:spMkLst>
            <pc:docMk/>
            <pc:sldMk cId="3268977120" sldId="1268"/>
            <ac:spMk id="5" creationId="{E7ED38FC-DE3C-4AFF-A67A-EEA9FE88D556}"/>
          </ac:spMkLst>
        </pc:spChg>
        <pc:spChg chg="del">
          <ac:chgData name="Ed Godfrey" userId="61aa7c48ee0e3db0" providerId="LiveId" clId="{70F03F37-1459-4A42-88A4-E3CE448FB356}" dt="2021-08-21T21:15:00.843" v="1027" actId="21"/>
          <ac:spMkLst>
            <pc:docMk/>
            <pc:sldMk cId="3268977120" sldId="1268"/>
            <ac:spMk id="6" creationId="{B83CD736-B111-43B1-99B1-8136A1E1B7AF}"/>
          </ac:spMkLst>
        </pc:spChg>
      </pc:sldChg>
      <pc:sldChg chg="delSp modSp add mod delAnim modAnim">
        <pc:chgData name="Ed Godfrey" userId="61aa7c48ee0e3db0" providerId="LiveId" clId="{70F03F37-1459-4A42-88A4-E3CE448FB356}" dt="2021-08-21T21:25:43.693" v="1599"/>
        <pc:sldMkLst>
          <pc:docMk/>
          <pc:sldMk cId="3744937755" sldId="1269"/>
        </pc:sldMkLst>
        <pc:spChg chg="mod">
          <ac:chgData name="Ed Godfrey" userId="61aa7c48ee0e3db0" providerId="LiveId" clId="{70F03F37-1459-4A42-88A4-E3CE448FB356}" dt="2021-08-21T21:24:09.853" v="1575" actId="207"/>
          <ac:spMkLst>
            <pc:docMk/>
            <pc:sldMk cId="3744937755" sldId="1269"/>
            <ac:spMk id="2" creationId="{F08A2007-B9E6-48A8-9E5E-C98EDFD53C8F}"/>
          </ac:spMkLst>
        </pc:spChg>
        <pc:spChg chg="mod">
          <ac:chgData name="Ed Godfrey" userId="61aa7c48ee0e3db0" providerId="LiveId" clId="{70F03F37-1459-4A42-88A4-E3CE448FB356}" dt="2021-08-21T21:17:21.272" v="1155" actId="313"/>
          <ac:spMkLst>
            <pc:docMk/>
            <pc:sldMk cId="3744937755" sldId="1269"/>
            <ac:spMk id="3" creationId="{F6C638D0-C884-48CF-BE26-27EEF100FAF2}"/>
          </ac:spMkLst>
        </pc:spChg>
        <pc:spChg chg="del">
          <ac:chgData name="Ed Godfrey" userId="61aa7c48ee0e3db0" providerId="LiveId" clId="{70F03F37-1459-4A42-88A4-E3CE448FB356}" dt="2021-08-21T21:17:42.981" v="1157" actId="21"/>
          <ac:spMkLst>
            <pc:docMk/>
            <pc:sldMk cId="3744937755" sldId="1269"/>
            <ac:spMk id="4" creationId="{0EB91EE4-037F-4B29-86E0-02DB64A8C19D}"/>
          </ac:spMkLst>
        </pc:spChg>
      </pc:sldChg>
      <pc:sldChg chg="modSp add mod modAnim">
        <pc:chgData name="Ed Godfrey" userId="61aa7c48ee0e3db0" providerId="LiveId" clId="{70F03F37-1459-4A42-88A4-E3CE448FB356}" dt="2021-08-21T21:29:42.124" v="1664"/>
        <pc:sldMkLst>
          <pc:docMk/>
          <pc:sldMk cId="52159380" sldId="1270"/>
        </pc:sldMkLst>
        <pc:spChg chg="mod">
          <ac:chgData name="Ed Godfrey" userId="61aa7c48ee0e3db0" providerId="LiveId" clId="{70F03F37-1459-4A42-88A4-E3CE448FB356}" dt="2021-08-21T21:28:49.798" v="1641" actId="207"/>
          <ac:spMkLst>
            <pc:docMk/>
            <pc:sldMk cId="52159380" sldId="1270"/>
            <ac:spMk id="2" creationId="{F08A2007-B9E6-48A8-9E5E-C98EDFD53C8F}"/>
          </ac:spMkLst>
        </pc:spChg>
      </pc:sldChg>
      <pc:sldChg chg="modSp add modAnim">
        <pc:chgData name="Ed Godfrey" userId="61aa7c48ee0e3db0" providerId="LiveId" clId="{70F03F37-1459-4A42-88A4-E3CE448FB356}" dt="2021-08-21T21:33:41.805" v="1908" actId="115"/>
        <pc:sldMkLst>
          <pc:docMk/>
          <pc:sldMk cId="3217145594" sldId="1271"/>
        </pc:sldMkLst>
        <pc:spChg chg="mod">
          <ac:chgData name="Ed Godfrey" userId="61aa7c48ee0e3db0" providerId="LiveId" clId="{70F03F37-1459-4A42-88A4-E3CE448FB356}" dt="2021-08-21T21:33:41.805" v="1908" actId="115"/>
          <ac:spMkLst>
            <pc:docMk/>
            <pc:sldMk cId="3217145594" sldId="1271"/>
            <ac:spMk id="5" creationId="{E7ED38FC-DE3C-4AFF-A67A-EEA9FE88D556}"/>
          </ac:spMkLst>
        </pc:spChg>
      </pc:sldChg>
      <pc:sldChg chg="addSp modSp add mod modAnim">
        <pc:chgData name="Ed Godfrey" userId="61aa7c48ee0e3db0" providerId="LiveId" clId="{70F03F37-1459-4A42-88A4-E3CE448FB356}" dt="2021-08-21T21:39:32.827" v="2377"/>
        <pc:sldMkLst>
          <pc:docMk/>
          <pc:sldMk cId="1440956008" sldId="1272"/>
        </pc:sldMkLst>
        <pc:spChg chg="mod">
          <ac:chgData name="Ed Godfrey" userId="61aa7c48ee0e3db0" providerId="LiveId" clId="{70F03F37-1459-4A42-88A4-E3CE448FB356}" dt="2021-08-21T21:39:07.071" v="2326" actId="114"/>
          <ac:spMkLst>
            <pc:docMk/>
            <pc:sldMk cId="1440956008" sldId="1272"/>
            <ac:spMk id="2" creationId="{F08A2007-B9E6-48A8-9E5E-C98EDFD53C8F}"/>
          </ac:spMkLst>
        </pc:spChg>
        <pc:spChg chg="mod">
          <ac:chgData name="Ed Godfrey" userId="61aa7c48ee0e3db0" providerId="LiveId" clId="{70F03F37-1459-4A42-88A4-E3CE448FB356}" dt="2021-08-21T21:39:22.062" v="2366" actId="20577"/>
          <ac:spMkLst>
            <pc:docMk/>
            <pc:sldMk cId="1440956008" sldId="1272"/>
            <ac:spMk id="3" creationId="{F6C638D0-C884-48CF-BE26-27EEF100FAF2}"/>
          </ac:spMkLst>
        </pc:spChg>
        <pc:spChg chg="add mod">
          <ac:chgData name="Ed Godfrey" userId="61aa7c48ee0e3db0" providerId="LiveId" clId="{70F03F37-1459-4A42-88A4-E3CE448FB356}" dt="2021-08-21T21:38:53.372" v="2297" actId="115"/>
          <ac:spMkLst>
            <pc:docMk/>
            <pc:sldMk cId="1440956008" sldId="1272"/>
            <ac:spMk id="4" creationId="{DD547549-A63D-4725-9948-FA33B012D75D}"/>
          </ac:spMkLst>
        </pc:spChg>
      </pc:sldChg>
      <pc:sldChg chg="modSp add mod ord">
        <pc:chgData name="Ed Godfrey" userId="61aa7c48ee0e3db0" providerId="LiveId" clId="{70F03F37-1459-4A42-88A4-E3CE448FB356}" dt="2021-08-21T21:35:40.355" v="1968"/>
        <pc:sldMkLst>
          <pc:docMk/>
          <pc:sldMk cId="3208160246" sldId="1273"/>
        </pc:sldMkLst>
        <pc:spChg chg="mod">
          <ac:chgData name="Ed Godfrey" userId="61aa7c48ee0e3db0" providerId="LiveId" clId="{70F03F37-1459-4A42-88A4-E3CE448FB356}" dt="2021-08-21T21:35:25.342" v="1943" actId="255"/>
          <ac:spMkLst>
            <pc:docMk/>
            <pc:sldMk cId="3208160246" sldId="1273"/>
            <ac:spMk id="2" creationId="{F08A2007-B9E6-48A8-9E5E-C98EDFD53C8F}"/>
          </ac:spMkLst>
        </pc:spChg>
        <pc:spChg chg="mod">
          <ac:chgData name="Ed Godfrey" userId="61aa7c48ee0e3db0" providerId="LiveId" clId="{70F03F37-1459-4A42-88A4-E3CE448FB356}" dt="2021-08-21T21:35:37.618" v="1966" actId="20577"/>
          <ac:spMkLst>
            <pc:docMk/>
            <pc:sldMk cId="3208160246" sldId="1273"/>
            <ac:spMk id="3" creationId="{F6C638D0-C884-48CF-BE26-27EEF100FAF2}"/>
          </ac:spMkLst>
        </pc:spChg>
      </pc:sldChg>
      <pc:sldChg chg="modSp add modAnim">
        <pc:chgData name="Ed Godfrey" userId="61aa7c48ee0e3db0" providerId="LiveId" clId="{70F03F37-1459-4A42-88A4-E3CE448FB356}" dt="2021-08-21T21:41:28.678" v="2460"/>
        <pc:sldMkLst>
          <pc:docMk/>
          <pc:sldMk cId="2612248199" sldId="1274"/>
        </pc:sldMkLst>
        <pc:spChg chg="mod">
          <ac:chgData name="Ed Godfrey" userId="61aa7c48ee0e3db0" providerId="LiveId" clId="{70F03F37-1459-4A42-88A4-E3CE448FB356}" dt="2021-08-21T21:41:25.129" v="2459" actId="20577"/>
          <ac:spMkLst>
            <pc:docMk/>
            <pc:sldMk cId="2612248199" sldId="1274"/>
            <ac:spMk id="5" creationId="{E7ED38FC-DE3C-4AFF-A67A-EEA9FE88D556}"/>
          </ac:spMkLst>
        </pc:spChg>
      </pc:sldChg>
      <pc:sldChg chg="addSp modSp add mod modAnim">
        <pc:chgData name="Ed Godfrey" userId="61aa7c48ee0e3db0" providerId="LiveId" clId="{70F03F37-1459-4A42-88A4-E3CE448FB356}" dt="2021-08-21T21:46:41.804" v="2898"/>
        <pc:sldMkLst>
          <pc:docMk/>
          <pc:sldMk cId="3847557593" sldId="1275"/>
        </pc:sldMkLst>
        <pc:spChg chg="mod">
          <ac:chgData name="Ed Godfrey" userId="61aa7c48ee0e3db0" providerId="LiveId" clId="{70F03F37-1459-4A42-88A4-E3CE448FB356}" dt="2021-08-21T21:43:47.826" v="2752" actId="255"/>
          <ac:spMkLst>
            <pc:docMk/>
            <pc:sldMk cId="3847557593" sldId="1275"/>
            <ac:spMk id="2" creationId="{F08A2007-B9E6-48A8-9E5E-C98EDFD53C8F}"/>
          </ac:spMkLst>
        </pc:spChg>
        <pc:spChg chg="mod">
          <ac:chgData name="Ed Godfrey" userId="61aa7c48ee0e3db0" providerId="LiveId" clId="{70F03F37-1459-4A42-88A4-E3CE448FB356}" dt="2021-08-21T21:43:41.435" v="2751" actId="20577"/>
          <ac:spMkLst>
            <pc:docMk/>
            <pc:sldMk cId="3847557593" sldId="1275"/>
            <ac:spMk id="3" creationId="{F6C638D0-C884-48CF-BE26-27EEF100FAF2}"/>
          </ac:spMkLst>
        </pc:spChg>
        <pc:spChg chg="add mod">
          <ac:chgData name="Ed Godfrey" userId="61aa7c48ee0e3db0" providerId="LiveId" clId="{70F03F37-1459-4A42-88A4-E3CE448FB356}" dt="2021-08-21T21:46:15.405" v="2867" actId="113"/>
          <ac:spMkLst>
            <pc:docMk/>
            <pc:sldMk cId="3847557593" sldId="1275"/>
            <ac:spMk id="4" creationId="{AE0074C5-2ED5-4524-BCB8-449CD4E6786A}"/>
          </ac:spMkLst>
        </pc:spChg>
      </pc:sldChg>
      <pc:sldChg chg="add del">
        <pc:chgData name="Ed Godfrey" userId="61aa7c48ee0e3db0" providerId="LiveId" clId="{70F03F37-1459-4A42-88A4-E3CE448FB356}" dt="2021-08-21T21:44:37.897" v="2754"/>
        <pc:sldMkLst>
          <pc:docMk/>
          <pc:sldMk cId="758497802" sldId="1276"/>
        </pc:sldMkLst>
      </pc:sldChg>
      <pc:sldChg chg="add">
        <pc:chgData name="Ed Godfrey" userId="61aa7c48ee0e3db0" providerId="LiveId" clId="{70F03F37-1459-4A42-88A4-E3CE448FB356}" dt="2021-08-21T21:47:44.224" v="2905"/>
        <pc:sldMkLst>
          <pc:docMk/>
          <pc:sldMk cId="2586888616" sldId="1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8/20/2021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22,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Promises of Biblical Hope”</a:t>
            </a:r>
          </a:p>
          <a:p>
            <a:pPr algn="ctr"/>
            <a:r>
              <a:rPr lang="en-US" sz="2800" i="1" dirty="0"/>
              <a:t>1 Thessalonians 4:13-18 </a:t>
            </a:r>
          </a:p>
          <a:p>
            <a:pPr algn="ctr"/>
            <a:r>
              <a:rPr lang="en-US" sz="2800" i="1" dirty="0"/>
              <a:t>(Part 3b)</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promises of hope </a:t>
            </a:r>
            <a:r>
              <a:rPr lang="en-US" sz="3600" b="1" cap="none" baseline="30000" dirty="0">
                <a:solidFill>
                  <a:srgbClr val="92D050"/>
                </a:solidFill>
              </a:rPr>
              <a:t>(15-17)</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1384995"/>
          </a:xfrm>
          <a:prstGeom prst="rect">
            <a:avLst/>
          </a:prstGeom>
          <a:noFill/>
        </p:spPr>
        <p:txBody>
          <a:bodyPr wrap="square" rtlCol="0">
            <a:spAutoFit/>
          </a:bodyPr>
          <a:lstStyle/>
          <a:p>
            <a:pPr marL="514350" indent="-514350" algn="just">
              <a:buAutoNum type="alphaUcPeriod"/>
            </a:pPr>
            <a:r>
              <a:rPr lang="en-US" sz="2800" dirty="0"/>
              <a:t>The producer of hope (15a)</a:t>
            </a:r>
          </a:p>
          <a:p>
            <a:pPr marL="514350" indent="-514350" algn="just">
              <a:buAutoNum type="alphaUcPeriod"/>
            </a:pPr>
            <a:r>
              <a:rPr lang="en-US" sz="2800" dirty="0"/>
              <a:t>The participants of hope (15b)</a:t>
            </a:r>
          </a:p>
          <a:p>
            <a:pPr marL="514350" indent="-514350" algn="just">
              <a:buAutoNum type="alphaUcPeriod"/>
            </a:pPr>
            <a:r>
              <a:rPr lang="en-US" sz="2800" dirty="0"/>
              <a:t>The promises of hope (16-17)</a:t>
            </a:r>
          </a:p>
        </p:txBody>
      </p:sp>
      <p:sp>
        <p:nvSpPr>
          <p:cNvPr id="5" name="TextBox 4">
            <a:extLst>
              <a:ext uri="{FF2B5EF4-FFF2-40B4-BE49-F238E27FC236}">
                <a16:creationId xmlns:a16="http://schemas.microsoft.com/office/drawing/2014/main" id="{E7ED38FC-DE3C-4AFF-A67A-EEA9FE88D556}"/>
              </a:ext>
            </a:extLst>
          </p:cNvPr>
          <p:cNvSpPr txBox="1"/>
          <p:nvPr/>
        </p:nvSpPr>
        <p:spPr>
          <a:xfrm>
            <a:off x="847725" y="2287164"/>
            <a:ext cx="11053379" cy="3970318"/>
          </a:xfrm>
          <a:prstGeom prst="rect">
            <a:avLst/>
          </a:prstGeom>
          <a:noFill/>
        </p:spPr>
        <p:txBody>
          <a:bodyPr wrap="square" rtlCol="0">
            <a:spAutoFit/>
          </a:bodyPr>
          <a:lstStyle/>
          <a:p>
            <a:pPr marL="514350" indent="-514350" algn="just">
              <a:buAutoNum type="arabicPeriod"/>
            </a:pPr>
            <a:r>
              <a:rPr lang="en-US" sz="2800" dirty="0"/>
              <a:t>The Lord Himself will descend…(16a)</a:t>
            </a:r>
          </a:p>
          <a:p>
            <a:pPr marL="514350" indent="-514350" algn="just">
              <a:buAutoNum type="arabicPeriod"/>
            </a:pPr>
            <a:r>
              <a:rPr lang="en-US" sz="2800" dirty="0"/>
              <a:t>The dead in Christ will rise first…(16b)</a:t>
            </a:r>
          </a:p>
          <a:p>
            <a:pPr marL="514350" indent="-514350" algn="just">
              <a:buAutoNum type="arabicPeriod"/>
            </a:pPr>
            <a:r>
              <a:rPr lang="en-US" sz="2800" dirty="0"/>
              <a:t>The “catching up” of living saints (17)</a:t>
            </a:r>
          </a:p>
          <a:p>
            <a:pPr marL="971550" lvl="1" indent="-514350" algn="just">
              <a:buFont typeface="+mj-lt"/>
              <a:buAutoNum type="alphaLcPeriod"/>
            </a:pPr>
            <a:r>
              <a:rPr lang="en-US" sz="2800" dirty="0"/>
              <a:t>Those remaining (17a)</a:t>
            </a:r>
          </a:p>
          <a:p>
            <a:pPr marL="971550" lvl="1" indent="-514350" algn="just">
              <a:buFont typeface="+mj-lt"/>
              <a:buAutoNum type="alphaLcPeriod"/>
            </a:pPr>
            <a:r>
              <a:rPr lang="en-US" sz="2800" dirty="0"/>
              <a:t>The rapture (17b)</a:t>
            </a:r>
          </a:p>
          <a:p>
            <a:pPr marL="971550" lvl="1" indent="-514350" algn="just">
              <a:buFont typeface="+mj-lt"/>
              <a:buAutoNum type="alphaLcPeriod"/>
            </a:pPr>
            <a:r>
              <a:rPr lang="en-US" sz="2800" dirty="0">
                <a:solidFill>
                  <a:srgbClr val="FFFF00"/>
                </a:solidFill>
              </a:rPr>
              <a:t>The reunion (17c)</a:t>
            </a:r>
          </a:p>
          <a:p>
            <a:pPr marL="1485900" lvl="2" indent="-571500" algn="just">
              <a:buFont typeface="+mj-lt"/>
              <a:buAutoNum type="romanLcPeriod"/>
            </a:pPr>
            <a:r>
              <a:rPr lang="en-US" sz="2800" dirty="0">
                <a:solidFill>
                  <a:srgbClr val="FFFF00"/>
                </a:solidFill>
              </a:rPr>
              <a:t>With the resurrected in Christ</a:t>
            </a:r>
          </a:p>
          <a:p>
            <a:pPr marL="1428750" lvl="2" indent="-514350" algn="just">
              <a:buFont typeface="+mj-lt"/>
              <a:buAutoNum type="romanLcPeriod"/>
            </a:pPr>
            <a:r>
              <a:rPr lang="en-US" sz="2800" dirty="0">
                <a:solidFill>
                  <a:srgbClr val="FFFF00"/>
                </a:solidFill>
              </a:rPr>
              <a:t>Gathered in the clouds</a:t>
            </a:r>
          </a:p>
          <a:p>
            <a:pPr marL="1428750" lvl="2" indent="-514350" algn="just">
              <a:buFont typeface="+mj-lt"/>
              <a:buAutoNum type="romanLcPeriod"/>
            </a:pPr>
            <a:r>
              <a:rPr lang="en-US" sz="2800" dirty="0">
                <a:solidFill>
                  <a:srgbClr val="FFFF00"/>
                </a:solidFill>
              </a:rPr>
              <a:t>To </a:t>
            </a:r>
            <a:r>
              <a:rPr lang="en-US" sz="2800" u="sng" dirty="0">
                <a:solidFill>
                  <a:srgbClr val="FFFF00"/>
                </a:solidFill>
              </a:rPr>
              <a:t>meet</a:t>
            </a:r>
            <a:r>
              <a:rPr lang="en-US" sz="2800" dirty="0">
                <a:solidFill>
                  <a:srgbClr val="FFFF00"/>
                </a:solidFill>
              </a:rPr>
              <a:t> the Lord in the air</a:t>
            </a:r>
          </a:p>
        </p:txBody>
      </p:sp>
    </p:spTree>
    <p:extLst>
      <p:ext uri="{BB962C8B-B14F-4D97-AF65-F5344CB8AC3E}">
        <p14:creationId xmlns:p14="http://schemas.microsoft.com/office/powerpoint/2010/main" val="32171455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75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175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175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Revelation 19:11-16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cs typeface="Arial" panose="020B0604020202020204" pitchFamily="34" charset="0"/>
              </a:rPr>
              <a:t>11 And I saw heaven opened, and behold, a white horse, and He who sat on it is called Faithful and True, and in righteousness He judges and wages war. 12 His eyes are a flame of fire, and on His head are many diadems; and He has a name written on Him which no one knows except Himself. 13 He is clothed with a robe dipped in blood, and His name is called The Word of God. 14 And the armies which are in heaven, clothed in fine linen, white and clean, were following Him on white horses. 15 From His mouth comes a sharp sword, so that with it He may strike down the nations, and He will rule them with a rod of iron; and He treads the wine press of the fierce wrath of God, the Almighty. 16 And on His robe and on His thigh He has a name written, "KING OF KINGS, AND LORD OF LORDS."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342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Revelation 19:17-21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Arial" panose="020B0604020202020204" pitchFamily="34" charset="0"/>
              </a:rPr>
              <a:t>17 Then I saw an angel standing in the sun, and he cried out with a loud voice, saying to all the birds which fly in midheaven, "Come, assemble for the great supper of God, 18 so that you may eat the flesh of kings and the flesh of commanders and the flesh of mighty men and the flesh of horses and of those who sit on them and the flesh of all men, both free men and slaves, and small and great." 19 And I saw the beast and the kings of the earth and their armies assembled to make war against Him who sat on the horse and against His army. 20 And the beast was seized, and with him the false prophet who performed the signs in his presence, by which he deceived those who had received the mark of the beast and those who worshiped his image; these two were thrown alive into the lake of fire which burns with brimstone. 21 And the rest were killed with the sword which came from the mouth of Him who sat on the horse, and all the birds were filled with their flesh.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81602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Thessalonian expectation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b="1" dirty="0">
                <a:effectLst/>
                <a:latin typeface="Calibri" panose="020F0502020204030204" pitchFamily="34" charset="0"/>
                <a:ea typeface="Calibri" panose="020F0502020204030204" pitchFamily="34" charset="0"/>
                <a:cs typeface="Arial" panose="020B0604020202020204" pitchFamily="34" charset="0"/>
              </a:rPr>
              <a:t>1 Thessalonians 1:9-10 </a:t>
            </a:r>
            <a:r>
              <a:rPr lang="en-US" sz="3200" i="1" dirty="0">
                <a:effectLst/>
                <a:latin typeface="Calibri" panose="020F0502020204030204" pitchFamily="34" charset="0"/>
                <a:ea typeface="Calibri" panose="020F0502020204030204" pitchFamily="34" charset="0"/>
                <a:cs typeface="Arial" panose="020B0604020202020204" pitchFamily="34" charset="0"/>
              </a:rPr>
              <a:t>- 9 For they themselves report about us what kind of a reception we had with you, and how you turned to God from idols to serve a living and true God, 10 and to wait for His Son from heaven, whom He raised from the dead, that is Jesus, </a:t>
            </a:r>
            <a:r>
              <a:rPr lang="en-US" sz="3200" b="1" i="1" u="sng" dirty="0">
                <a:effectLst/>
                <a:latin typeface="Calibri" panose="020F0502020204030204" pitchFamily="34" charset="0"/>
                <a:ea typeface="Calibri" panose="020F0502020204030204" pitchFamily="34" charset="0"/>
                <a:cs typeface="Arial" panose="020B0604020202020204" pitchFamily="34" charset="0"/>
              </a:rPr>
              <a:t>who rescues us from the wrath to come</a:t>
            </a:r>
            <a:r>
              <a:rPr lang="en-US" sz="3200" i="1" dirty="0">
                <a:effectLst/>
                <a:latin typeface="Calibri" panose="020F0502020204030204" pitchFamily="34" charset="0"/>
                <a:ea typeface="Calibri" panose="020F0502020204030204" pitchFamily="34" charset="0"/>
                <a:cs typeface="Arial" panose="020B0604020202020204" pitchFamily="34" charset="0"/>
              </a:rPr>
              <a:t>.</a:t>
            </a:r>
            <a:r>
              <a:rPr lang="en-US"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547549-A63D-4725-9948-FA33B012D75D}"/>
              </a:ext>
            </a:extLst>
          </p:cNvPr>
          <p:cNvSpPr txBox="1"/>
          <p:nvPr/>
        </p:nvSpPr>
        <p:spPr>
          <a:xfrm>
            <a:off x="272107" y="3786084"/>
            <a:ext cx="11590636" cy="2062103"/>
          </a:xfrm>
          <a:prstGeom prst="rect">
            <a:avLst/>
          </a:prstGeom>
          <a:noFill/>
        </p:spPr>
        <p:txBody>
          <a:bodyPr wrap="square" rtlCol="0">
            <a:spAutoFit/>
          </a:bodyPr>
          <a:lstStyle/>
          <a:p>
            <a:pPr marL="0" marR="0" algn="just">
              <a:spcBef>
                <a:spcPts val="0"/>
              </a:spcBef>
              <a:spcAft>
                <a:spcPts val="0"/>
              </a:spcAft>
            </a:pPr>
            <a:r>
              <a:rPr lang="en-US" sz="3200" b="1" dirty="0">
                <a:effectLst/>
                <a:latin typeface="Calibri" panose="020F0502020204030204" pitchFamily="34" charset="0"/>
                <a:ea typeface="Calibri" panose="020F0502020204030204" pitchFamily="34" charset="0"/>
                <a:cs typeface="Arial" panose="020B0604020202020204" pitchFamily="34" charset="0"/>
              </a:rPr>
              <a:t>1 Thess</a:t>
            </a:r>
            <a:r>
              <a:rPr lang="en-US" sz="3200" b="1" dirty="0">
                <a:latin typeface="Calibri" panose="020F0502020204030204" pitchFamily="34" charset="0"/>
                <a:ea typeface="Calibri" panose="020F0502020204030204" pitchFamily="34" charset="0"/>
                <a:cs typeface="Arial" panose="020B0604020202020204" pitchFamily="34" charset="0"/>
              </a:rPr>
              <a:t>alonians 5:9-10 </a:t>
            </a:r>
            <a:r>
              <a:rPr lang="en-US" sz="3200" i="1" dirty="0">
                <a:latin typeface="Calibri" panose="020F0502020204030204" pitchFamily="34" charset="0"/>
                <a:ea typeface="Calibri" panose="020F0502020204030204" pitchFamily="34" charset="0"/>
                <a:cs typeface="Arial" panose="020B0604020202020204" pitchFamily="34" charset="0"/>
              </a:rPr>
              <a:t>- </a:t>
            </a:r>
            <a:r>
              <a:rPr lang="en-US" sz="3200" i="1" dirty="0">
                <a:effectLst/>
                <a:latin typeface="Calibri" panose="020F0502020204030204" pitchFamily="34" charset="0"/>
                <a:ea typeface="Calibri" panose="020F0502020204030204" pitchFamily="34" charset="0"/>
                <a:cs typeface="Arial" panose="020B0604020202020204" pitchFamily="34" charset="0"/>
              </a:rPr>
              <a:t>9 For God has not </a:t>
            </a:r>
            <a:r>
              <a:rPr lang="en-US" sz="3200" b="1" i="1" u="sng" dirty="0">
                <a:effectLst/>
                <a:latin typeface="Calibri" panose="020F0502020204030204" pitchFamily="34" charset="0"/>
                <a:ea typeface="Calibri" panose="020F0502020204030204" pitchFamily="34" charset="0"/>
                <a:cs typeface="Arial" panose="020B0604020202020204" pitchFamily="34" charset="0"/>
              </a:rPr>
              <a:t>destined</a:t>
            </a:r>
            <a:r>
              <a:rPr lang="en-US" sz="3200" i="1" dirty="0">
                <a:effectLst/>
                <a:latin typeface="Calibri" panose="020F0502020204030204" pitchFamily="34" charset="0"/>
                <a:ea typeface="Calibri" panose="020F0502020204030204" pitchFamily="34" charset="0"/>
                <a:cs typeface="Arial" panose="020B0604020202020204" pitchFamily="34" charset="0"/>
              </a:rPr>
              <a:t> us for </a:t>
            </a:r>
            <a:r>
              <a:rPr lang="en-US" sz="3200" b="1" i="1" u="sng" dirty="0">
                <a:effectLst/>
                <a:latin typeface="Calibri" panose="020F0502020204030204" pitchFamily="34" charset="0"/>
                <a:ea typeface="Calibri" panose="020F0502020204030204" pitchFamily="34" charset="0"/>
                <a:cs typeface="Arial" panose="020B0604020202020204" pitchFamily="34" charset="0"/>
              </a:rPr>
              <a:t>wrath</a:t>
            </a:r>
            <a:r>
              <a:rPr lang="en-US" sz="3200" i="1" dirty="0">
                <a:effectLst/>
                <a:latin typeface="Calibri" panose="020F0502020204030204" pitchFamily="34" charset="0"/>
                <a:ea typeface="Calibri" panose="020F0502020204030204" pitchFamily="34" charset="0"/>
                <a:cs typeface="Arial" panose="020B0604020202020204" pitchFamily="34" charset="0"/>
              </a:rPr>
              <a:t>, but for obtaining </a:t>
            </a:r>
            <a:r>
              <a:rPr lang="en-US" sz="3200" b="1" i="1" u="sng" dirty="0">
                <a:effectLst/>
                <a:latin typeface="Calibri" panose="020F0502020204030204" pitchFamily="34" charset="0"/>
                <a:ea typeface="Calibri" panose="020F0502020204030204" pitchFamily="34" charset="0"/>
                <a:cs typeface="Arial" panose="020B0604020202020204" pitchFamily="34" charset="0"/>
              </a:rPr>
              <a:t>salvation</a:t>
            </a:r>
            <a:r>
              <a:rPr lang="en-US" sz="3200" i="1" dirty="0">
                <a:effectLst/>
                <a:latin typeface="Calibri" panose="020F0502020204030204" pitchFamily="34" charset="0"/>
                <a:ea typeface="Calibri" panose="020F0502020204030204" pitchFamily="34" charset="0"/>
                <a:cs typeface="Arial" panose="020B0604020202020204" pitchFamily="34" charset="0"/>
              </a:rPr>
              <a:t> through our Lord Jesus Christ, 10 who </a:t>
            </a:r>
            <a:r>
              <a:rPr lang="en-US" sz="3200" b="1" i="1" u="sng" dirty="0">
                <a:effectLst/>
                <a:latin typeface="Calibri" panose="020F0502020204030204" pitchFamily="34" charset="0"/>
                <a:ea typeface="Calibri" panose="020F0502020204030204" pitchFamily="34" charset="0"/>
                <a:cs typeface="Arial" panose="020B0604020202020204" pitchFamily="34" charset="0"/>
              </a:rPr>
              <a:t>died</a:t>
            </a:r>
            <a:r>
              <a:rPr lang="en-US" sz="3200" i="1" dirty="0">
                <a:effectLst/>
                <a:latin typeface="Calibri" panose="020F0502020204030204" pitchFamily="34" charset="0"/>
                <a:ea typeface="Calibri" panose="020F0502020204030204" pitchFamily="34" charset="0"/>
                <a:cs typeface="Arial" panose="020B0604020202020204" pitchFamily="34" charset="0"/>
              </a:rPr>
              <a:t> </a:t>
            </a:r>
            <a:r>
              <a:rPr lang="en-US" sz="3200" b="1" i="1" u="sng" dirty="0">
                <a:effectLst/>
                <a:latin typeface="Calibri" panose="020F0502020204030204" pitchFamily="34" charset="0"/>
                <a:ea typeface="Calibri" panose="020F0502020204030204" pitchFamily="34" charset="0"/>
                <a:cs typeface="Arial" panose="020B0604020202020204" pitchFamily="34" charset="0"/>
              </a:rPr>
              <a:t>for</a:t>
            </a:r>
            <a:r>
              <a:rPr lang="en-US" sz="3200" i="1" dirty="0">
                <a:effectLst/>
                <a:latin typeface="Calibri" panose="020F0502020204030204" pitchFamily="34" charset="0"/>
                <a:ea typeface="Calibri" panose="020F0502020204030204" pitchFamily="34" charset="0"/>
                <a:cs typeface="Arial" panose="020B0604020202020204" pitchFamily="34" charset="0"/>
              </a:rPr>
              <a:t> </a:t>
            </a:r>
            <a:r>
              <a:rPr lang="en-US" sz="3200" b="1" i="1" u="sng" dirty="0">
                <a:effectLst/>
                <a:latin typeface="Calibri" panose="020F0502020204030204" pitchFamily="34" charset="0"/>
                <a:ea typeface="Calibri" panose="020F0502020204030204" pitchFamily="34" charset="0"/>
                <a:cs typeface="Arial" panose="020B0604020202020204" pitchFamily="34" charset="0"/>
              </a:rPr>
              <a:t>us</a:t>
            </a:r>
            <a:r>
              <a:rPr lang="en-US" sz="3200" i="1" dirty="0">
                <a:effectLst/>
                <a:latin typeface="Calibri" panose="020F0502020204030204" pitchFamily="34" charset="0"/>
                <a:ea typeface="Calibri" panose="020F0502020204030204" pitchFamily="34" charset="0"/>
                <a:cs typeface="Arial" panose="020B0604020202020204" pitchFamily="34" charset="0"/>
              </a:rPr>
              <a:t>, so that whether we are awake or asleep, we will live together with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9560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promises of hope </a:t>
            </a:r>
            <a:r>
              <a:rPr lang="en-US" sz="3600" b="1" cap="none" baseline="30000" dirty="0">
                <a:solidFill>
                  <a:srgbClr val="92D050"/>
                </a:solidFill>
              </a:rPr>
              <a:t>(15-17)</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1384995"/>
          </a:xfrm>
          <a:prstGeom prst="rect">
            <a:avLst/>
          </a:prstGeom>
          <a:noFill/>
        </p:spPr>
        <p:txBody>
          <a:bodyPr wrap="square" rtlCol="0">
            <a:spAutoFit/>
          </a:bodyPr>
          <a:lstStyle/>
          <a:p>
            <a:pPr marL="514350" indent="-514350" algn="just">
              <a:buAutoNum type="alphaUcPeriod"/>
            </a:pPr>
            <a:r>
              <a:rPr lang="en-US" sz="2800" dirty="0"/>
              <a:t>The producer of hope (15a)</a:t>
            </a:r>
          </a:p>
          <a:p>
            <a:pPr marL="514350" indent="-514350" algn="just">
              <a:buAutoNum type="alphaUcPeriod"/>
            </a:pPr>
            <a:r>
              <a:rPr lang="en-US" sz="2800" dirty="0"/>
              <a:t>The participants of hope (15b)</a:t>
            </a:r>
          </a:p>
          <a:p>
            <a:pPr marL="514350" indent="-514350" algn="just">
              <a:buAutoNum type="alphaUcPeriod"/>
            </a:pPr>
            <a:r>
              <a:rPr lang="en-US" sz="2800" dirty="0"/>
              <a:t>The promises of hope (16-17)</a:t>
            </a:r>
          </a:p>
        </p:txBody>
      </p:sp>
      <p:sp>
        <p:nvSpPr>
          <p:cNvPr id="5" name="TextBox 4">
            <a:extLst>
              <a:ext uri="{FF2B5EF4-FFF2-40B4-BE49-F238E27FC236}">
                <a16:creationId xmlns:a16="http://schemas.microsoft.com/office/drawing/2014/main" id="{E7ED38FC-DE3C-4AFF-A67A-EEA9FE88D556}"/>
              </a:ext>
            </a:extLst>
          </p:cNvPr>
          <p:cNvSpPr txBox="1"/>
          <p:nvPr/>
        </p:nvSpPr>
        <p:spPr>
          <a:xfrm>
            <a:off x="847725" y="2287164"/>
            <a:ext cx="11053379" cy="1815882"/>
          </a:xfrm>
          <a:prstGeom prst="rect">
            <a:avLst/>
          </a:prstGeom>
          <a:noFill/>
        </p:spPr>
        <p:txBody>
          <a:bodyPr wrap="square" rtlCol="0">
            <a:spAutoFit/>
          </a:bodyPr>
          <a:lstStyle/>
          <a:p>
            <a:pPr marL="514350" indent="-514350" algn="just">
              <a:buAutoNum type="arabicPeriod"/>
            </a:pPr>
            <a:r>
              <a:rPr lang="en-US" sz="2800" dirty="0"/>
              <a:t>The Lord Himself will descend…(16a)</a:t>
            </a:r>
          </a:p>
          <a:p>
            <a:pPr marL="514350" indent="-514350" algn="just">
              <a:buAutoNum type="arabicPeriod"/>
            </a:pPr>
            <a:r>
              <a:rPr lang="en-US" sz="2800" dirty="0"/>
              <a:t>The dead in Christ will rise first…(16b)</a:t>
            </a:r>
          </a:p>
          <a:p>
            <a:pPr marL="514350" indent="-514350" algn="just">
              <a:buAutoNum type="arabicPeriod"/>
            </a:pPr>
            <a:r>
              <a:rPr lang="en-US" sz="2800" dirty="0"/>
              <a:t>The “catching up” of living saints (17)</a:t>
            </a:r>
          </a:p>
          <a:p>
            <a:pPr marL="514350" indent="-514350" algn="just">
              <a:buFont typeface="+mj-lt"/>
              <a:buAutoNum type="arabicPeriod"/>
            </a:pPr>
            <a:r>
              <a:rPr lang="en-US" sz="2800" dirty="0">
                <a:solidFill>
                  <a:srgbClr val="FFFF00"/>
                </a:solidFill>
              </a:rPr>
              <a:t>And so we shall always be with the Lord (17d)</a:t>
            </a:r>
          </a:p>
        </p:txBody>
      </p:sp>
    </p:spTree>
    <p:extLst>
      <p:ext uri="{BB962C8B-B14F-4D97-AF65-F5344CB8AC3E}">
        <p14:creationId xmlns:p14="http://schemas.microsoft.com/office/powerpoint/2010/main" val="26122481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16:11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You will make known to me the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path of life</a:t>
            </a:r>
            <a:r>
              <a:rPr lang="en-US" sz="3600" i="1" dirty="0">
                <a:effectLst/>
                <a:latin typeface="Calibri" panose="020F0502020204030204" pitchFamily="34" charset="0"/>
                <a:ea typeface="Times New Roman" panose="02020603050405020304" pitchFamily="18" charset="0"/>
                <a:cs typeface="Arial" panose="020B0604020202020204" pitchFamily="34" charset="0"/>
              </a:rPr>
              <a:t>; In Your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presence</a:t>
            </a:r>
            <a:r>
              <a:rPr lang="en-US" sz="3600" i="1" dirty="0">
                <a:effectLst/>
                <a:latin typeface="Calibri" panose="020F0502020204030204" pitchFamily="34" charset="0"/>
                <a:ea typeface="Times New Roman" panose="02020603050405020304" pitchFamily="18" charset="0"/>
                <a:cs typeface="Arial" panose="020B0604020202020204" pitchFamily="34" charset="0"/>
              </a:rPr>
              <a:t> is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fullness</a:t>
            </a:r>
            <a:r>
              <a:rPr lang="en-US" sz="3600" i="1" dirty="0">
                <a:effectLst/>
                <a:latin typeface="Calibri" panose="020F0502020204030204" pitchFamily="34" charset="0"/>
                <a:ea typeface="Times New Roman" panose="02020603050405020304" pitchFamily="18" charset="0"/>
                <a:cs typeface="Arial" panose="020B0604020202020204" pitchFamily="34" charset="0"/>
              </a:rPr>
              <a:t> of </a:t>
            </a:r>
            <a:r>
              <a:rPr lang="en-US" sz="3600" b="1" i="1" u="sng" dirty="0">
                <a:effectLst/>
                <a:latin typeface="Calibri" panose="020F0502020204030204" pitchFamily="34" charset="0"/>
                <a:ea typeface="Times New Roman" panose="02020603050405020304" pitchFamily="18" charset="0"/>
                <a:cs typeface="Arial" panose="020B0604020202020204" pitchFamily="34" charset="0"/>
              </a:rPr>
              <a:t>joy</a:t>
            </a:r>
            <a:r>
              <a:rPr lang="en-US" sz="3600" i="1" dirty="0">
                <a:effectLst/>
                <a:latin typeface="Calibri" panose="020F0502020204030204" pitchFamily="34" charset="0"/>
                <a:ea typeface="Times New Roman" panose="02020603050405020304" pitchFamily="18" charset="0"/>
                <a:cs typeface="Arial" panose="020B0604020202020204" pitchFamily="34" charset="0"/>
              </a:rPr>
              <a:t>; In Your right hand there are pleasures forever.</a:t>
            </a:r>
            <a:endParaRPr lang="en-US" sz="3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E0074C5-2ED5-4524-BCB8-449CD4E6786A}"/>
              </a:ext>
            </a:extLst>
          </p:cNvPr>
          <p:cNvSpPr txBox="1"/>
          <p:nvPr/>
        </p:nvSpPr>
        <p:spPr>
          <a:xfrm>
            <a:off x="281632" y="3728934"/>
            <a:ext cx="11590636" cy="1754326"/>
          </a:xfrm>
          <a:prstGeom prst="rect">
            <a:avLst/>
          </a:prstGeom>
          <a:noFill/>
        </p:spPr>
        <p:txBody>
          <a:bodyPr wrap="square" rtlCol="0">
            <a:spAutoFit/>
          </a:bodyPr>
          <a:lstStyle/>
          <a:p>
            <a:pPr marL="0" marR="0" algn="just">
              <a:spcBef>
                <a:spcPts val="0"/>
              </a:spcBef>
              <a:spcAft>
                <a:spcPts val="0"/>
              </a:spcAft>
            </a:pPr>
            <a:r>
              <a:rPr lang="en-US" sz="3600" b="1" dirty="0">
                <a:effectLst/>
                <a:latin typeface="Calibri" panose="020F0502020204030204" pitchFamily="34" charset="0"/>
                <a:ea typeface="Times New Roman" panose="02020603050405020304" pitchFamily="18" charset="0"/>
              </a:rPr>
              <a:t>1 Thessalonians 4:17 </a:t>
            </a:r>
            <a:r>
              <a:rPr lang="en-US" sz="3600" i="1" dirty="0">
                <a:latin typeface="Calibri" panose="020F0502020204030204" pitchFamily="34" charset="0"/>
                <a:ea typeface="Times New Roman" panose="02020603050405020304" pitchFamily="18" charset="0"/>
              </a:rPr>
              <a:t>“T</a:t>
            </a:r>
            <a:r>
              <a:rPr lang="en-US" sz="3600" i="1" dirty="0">
                <a:effectLst/>
                <a:latin typeface="Calibri" panose="020F0502020204030204" pitchFamily="34" charset="0"/>
                <a:ea typeface="Times New Roman" panose="02020603050405020304" pitchFamily="18" charset="0"/>
              </a:rPr>
              <a:t>hen we who are alive and remain will be caught up together with them in the clouds to meet the Lord in the air, </a:t>
            </a:r>
            <a:r>
              <a:rPr lang="en-US" sz="3600" b="1" i="1" u="sng" dirty="0">
                <a:effectLst/>
                <a:latin typeface="Calibri" panose="020F0502020204030204" pitchFamily="34" charset="0"/>
                <a:ea typeface="Times New Roman" panose="02020603050405020304" pitchFamily="18" charset="0"/>
              </a:rPr>
              <a:t>and so we shall always be with the Lord</a:t>
            </a:r>
            <a:r>
              <a:rPr lang="en-US" sz="3600" b="1" i="1" dirty="0">
                <a:effectLst/>
                <a:latin typeface="Calibri" panose="020F0502020204030204" pitchFamily="34" charset="0"/>
                <a:ea typeface="Times New Roman" panose="02020603050405020304" pitchFamily="18" charset="0"/>
              </a:rPr>
              <a:t>.</a:t>
            </a:r>
            <a:r>
              <a:rPr lang="en-US" sz="3600" i="1" dirty="0">
                <a:effectLst/>
                <a:latin typeface="Calibri" panose="020F050202020403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75575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22,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2308324"/>
          </a:xfrm>
          <a:prstGeom prst="rect">
            <a:avLst/>
          </a:prstGeom>
          <a:noFill/>
        </p:spPr>
        <p:txBody>
          <a:bodyPr wrap="square" rtlCol="0">
            <a:spAutoFit/>
          </a:bodyPr>
          <a:lstStyle/>
          <a:p>
            <a:pPr algn="ctr"/>
            <a:r>
              <a:rPr lang="en-US" sz="3200" dirty="0"/>
              <a:t>What Believers are to Know About Christ’s Return</a:t>
            </a:r>
          </a:p>
          <a:p>
            <a:pPr algn="ctr"/>
            <a:r>
              <a:rPr lang="en-US" sz="2400" dirty="0"/>
              <a:t>“The Promises of Biblical Hope”</a:t>
            </a:r>
          </a:p>
          <a:p>
            <a:pPr algn="ctr"/>
            <a:r>
              <a:rPr lang="en-US" sz="2800" i="1" dirty="0"/>
              <a:t>1 Thessalonians 4:13-18 </a:t>
            </a:r>
          </a:p>
          <a:p>
            <a:pPr algn="ctr"/>
            <a:r>
              <a:rPr lang="en-US" sz="2800" i="1" dirty="0"/>
              <a:t>(Part 3b)</a:t>
            </a:r>
          </a:p>
        </p:txBody>
      </p:sp>
    </p:spTree>
    <p:extLst>
      <p:ext uri="{BB962C8B-B14F-4D97-AF65-F5344CB8AC3E}">
        <p14:creationId xmlns:p14="http://schemas.microsoft.com/office/powerpoint/2010/main" val="258688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24671"/>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13 But we do not want you to be uninformed, brethren, about those who are asleep, so that you will not grieve as do the rest who have no hope. 14 For if we believe that Jesus died and rose again, even so God will bring with Him those who have fallen asleep in Jesus. 15 For this we say to you by the word of the Lord, that we who are alive and remain until the coming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r>
              <a:rPr lang="en-US" sz="3200" dirty="0">
                <a:effectLst/>
                <a:latin typeface="Calibri" panose="020F0502020204030204" pitchFamily="34" charset="0"/>
                <a:ea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(Covered so far)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84047"/>
          </a:xfrm>
          <a:prstGeom prst="rect">
            <a:avLst/>
          </a:prstGeom>
          <a:noFill/>
        </p:spPr>
        <p:txBody>
          <a:bodyPr wrap="square" rtlCol="0">
            <a:spAutoFit/>
          </a:bodyPr>
          <a:lstStyle/>
          <a:p>
            <a:pPr marL="857250" marR="0" indent="-857250" algn="just">
              <a:lnSpc>
                <a:spcPct val="97000"/>
              </a:lnSpc>
              <a:spcBef>
                <a:spcPts val="0"/>
              </a:spcBef>
              <a:spcAft>
                <a:spcPts val="0"/>
              </a:spcAft>
              <a:buAutoNum type="romanUcPeriod"/>
            </a:pPr>
            <a:r>
              <a:rPr lang="en-US" sz="3200" dirty="0">
                <a:latin typeface="Arial" panose="020B0604020202020204" pitchFamily="34" charset="0"/>
                <a:ea typeface="Times New Roman" panose="02020603050405020304" pitchFamily="18" charset="0"/>
              </a:rPr>
              <a:t>The </a:t>
            </a:r>
            <a:r>
              <a:rPr lang="en-US" sz="3200" u="sng" dirty="0">
                <a:latin typeface="Arial" panose="020B0604020202020204" pitchFamily="34" charset="0"/>
                <a:ea typeface="Times New Roman" panose="02020603050405020304" pitchFamily="18" charset="0"/>
              </a:rPr>
              <a:t>problem</a:t>
            </a:r>
            <a:r>
              <a:rPr lang="en-US" sz="3200" dirty="0">
                <a:latin typeface="Arial" panose="020B0604020202020204" pitchFamily="34" charset="0"/>
                <a:ea typeface="Times New Roman" panose="02020603050405020304" pitchFamily="18" charset="0"/>
              </a:rPr>
              <a:t> of hope (4:13)</a:t>
            </a:r>
          </a:p>
          <a:p>
            <a:pPr marL="857250" marR="0" indent="-857250" algn="just">
              <a:lnSpc>
                <a:spcPct val="97000"/>
              </a:lnSpc>
              <a:spcBef>
                <a:spcPts val="0"/>
              </a:spcBef>
              <a:spcAft>
                <a:spcPts val="0"/>
              </a:spcAft>
              <a:buAutoNum type="romanUcPeriod"/>
            </a:pPr>
            <a:r>
              <a:rPr lang="en-US" sz="3200" dirty="0">
                <a:effectLst/>
                <a:latin typeface="Arial" panose="020B0604020202020204" pitchFamily="34" charset="0"/>
                <a:ea typeface="Calibri" panose="020F0502020204030204" pitchFamily="34" charset="0"/>
                <a:cs typeface="Calibri" panose="020F0502020204030204" pitchFamily="34" charset="0"/>
              </a:rPr>
              <a:t>The </a:t>
            </a:r>
            <a:r>
              <a:rPr lang="en-US" sz="3200" u="sng" dirty="0">
                <a:effectLst/>
                <a:latin typeface="Arial" panose="020B0604020202020204" pitchFamily="34" charset="0"/>
                <a:ea typeface="Calibri" panose="020F0502020204030204" pitchFamily="34" charset="0"/>
                <a:cs typeface="Calibri" panose="020F0502020204030204" pitchFamily="34" charset="0"/>
              </a:rPr>
              <a:t>proofs</a:t>
            </a:r>
            <a:r>
              <a:rPr lang="en-US" sz="3200" dirty="0">
                <a:effectLst/>
                <a:latin typeface="Arial" panose="020B0604020202020204" pitchFamily="34" charset="0"/>
                <a:ea typeface="Calibri" panose="020F0502020204030204" pitchFamily="34" charset="0"/>
                <a:cs typeface="Calibri" panose="020F0502020204030204" pitchFamily="34" charset="0"/>
              </a:rPr>
              <a:t> of hope (4:14)</a:t>
            </a:r>
          </a:p>
          <a:p>
            <a:pPr marL="857250" marR="0" indent="-857250" algn="just">
              <a:lnSpc>
                <a:spcPct val="97000"/>
              </a:lnSpc>
              <a:spcBef>
                <a:spcPts val="0"/>
              </a:spcBef>
              <a:spcAft>
                <a:spcPts val="0"/>
              </a:spcAft>
              <a:buAutoNum type="romanUcPeriod"/>
            </a:pPr>
            <a:r>
              <a:rPr lang="en-US" sz="3200" dirty="0">
                <a:latin typeface="Arial" panose="020B0604020202020204" pitchFamily="34" charset="0"/>
                <a:ea typeface="Calibri" panose="020F0502020204030204" pitchFamily="34" charset="0"/>
                <a:cs typeface="Calibri" panose="020F0502020204030204" pitchFamily="34" charset="0"/>
              </a:rPr>
              <a:t>The </a:t>
            </a:r>
            <a:r>
              <a:rPr lang="en-US" sz="3200" u="sng" dirty="0">
                <a:latin typeface="Arial" panose="020B0604020202020204" pitchFamily="34" charset="0"/>
                <a:ea typeface="Calibri" panose="020F0502020204030204" pitchFamily="34" charset="0"/>
                <a:cs typeface="Calibri" panose="020F0502020204030204" pitchFamily="34" charset="0"/>
              </a:rPr>
              <a:t>promises</a:t>
            </a:r>
            <a:r>
              <a:rPr lang="en-US" sz="3200" dirty="0">
                <a:latin typeface="Arial" panose="020B0604020202020204" pitchFamily="34" charset="0"/>
                <a:ea typeface="Calibri" panose="020F0502020204030204" pitchFamily="34" charset="0"/>
                <a:cs typeface="Calibri" panose="020F0502020204030204" pitchFamily="34" charset="0"/>
              </a:rPr>
              <a:t> of hope (4:15-17)</a:t>
            </a:r>
          </a:p>
          <a:p>
            <a:pPr marL="1314450" lvl="1" indent="-857250" algn="just">
              <a:lnSpc>
                <a:spcPct val="97000"/>
              </a:lnSpc>
              <a:buFont typeface="+mj-lt"/>
              <a:buAutoNum type="alphaUcPeriod"/>
            </a:pP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The </a:t>
            </a:r>
            <a:r>
              <a:rPr lang="en-US" sz="3200" u="sng" dirty="0">
                <a:solidFill>
                  <a:srgbClr val="FFFF00"/>
                </a:solidFill>
                <a:latin typeface="Arial" panose="020B0604020202020204" pitchFamily="34" charset="0"/>
                <a:ea typeface="Calibri" panose="020F0502020204030204" pitchFamily="34" charset="0"/>
                <a:cs typeface="Calibri" panose="020F0502020204030204" pitchFamily="34" charset="0"/>
              </a:rPr>
              <a:t>producer</a:t>
            </a: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 of the promises (15a)</a:t>
            </a:r>
          </a:p>
          <a:p>
            <a:pPr marL="1771650" lvl="2" indent="-857250" algn="just">
              <a:lnSpc>
                <a:spcPct val="97000"/>
              </a:lnSpc>
              <a:buFont typeface="+mj-lt"/>
              <a:buAutoNum type="arabicPeriod"/>
            </a:pPr>
            <a:r>
              <a:rPr lang="en-US" sz="2800" dirty="0">
                <a:latin typeface="Arial" panose="020B0604020202020204" pitchFamily="34" charset="0"/>
                <a:ea typeface="Calibri" panose="020F0502020204030204" pitchFamily="34" charset="0"/>
                <a:cs typeface="Calibri" panose="020F0502020204030204" pitchFamily="34" charset="0"/>
              </a:rPr>
              <a:t>The Lord (by revelation)</a:t>
            </a:r>
          </a:p>
          <a:p>
            <a:pPr marL="1314450" lvl="1" indent="-857250" algn="just">
              <a:lnSpc>
                <a:spcPct val="97000"/>
              </a:lnSpc>
              <a:buAutoNum type="alphaUcPeriod"/>
            </a:pP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The </a:t>
            </a:r>
            <a:r>
              <a:rPr lang="en-US" sz="3200" u="sng" dirty="0">
                <a:solidFill>
                  <a:srgbClr val="FFFF00"/>
                </a:solidFill>
                <a:latin typeface="Arial" panose="020B0604020202020204" pitchFamily="34" charset="0"/>
                <a:ea typeface="Calibri" panose="020F0502020204030204" pitchFamily="34" charset="0"/>
                <a:cs typeface="Calibri" panose="020F0502020204030204" pitchFamily="34" charset="0"/>
              </a:rPr>
              <a:t>participants</a:t>
            </a: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 in the promises (15b)</a:t>
            </a:r>
          </a:p>
          <a:p>
            <a:pPr marL="1771650" lvl="2" indent="-857250" algn="just">
              <a:lnSpc>
                <a:spcPct val="97000"/>
              </a:lnSpc>
              <a:buAutoNum type="arabicPeriod"/>
            </a:pPr>
            <a:r>
              <a:rPr lang="en-US" sz="2800" dirty="0">
                <a:latin typeface="Arial" panose="020B0604020202020204" pitchFamily="34" charset="0"/>
                <a:ea typeface="Calibri" panose="020F0502020204030204" pitchFamily="34" charset="0"/>
                <a:cs typeface="Calibri" panose="020F0502020204030204" pitchFamily="34" charset="0"/>
              </a:rPr>
              <a:t>Those who are alive and remain (in Christ)</a:t>
            </a:r>
          </a:p>
          <a:p>
            <a:pPr marL="1771650" lvl="2" indent="-857250" algn="just">
              <a:lnSpc>
                <a:spcPct val="97000"/>
              </a:lnSpc>
              <a:buFont typeface="+mj-lt"/>
              <a:buAutoNum type="arabicPeriod"/>
            </a:pPr>
            <a:r>
              <a:rPr lang="en-US" sz="2800" dirty="0">
                <a:latin typeface="Arial" panose="020B0604020202020204" pitchFamily="34" charset="0"/>
                <a:ea typeface="Calibri" panose="020F0502020204030204" pitchFamily="34" charset="0"/>
                <a:cs typeface="Calibri" panose="020F0502020204030204" pitchFamily="34" charset="0"/>
              </a:rPr>
              <a:t>Those who have fallen asleep (in Christ)</a:t>
            </a:r>
          </a:p>
          <a:p>
            <a:pPr marL="1314450" lvl="1" indent="-857250" algn="just">
              <a:lnSpc>
                <a:spcPct val="97000"/>
              </a:lnSpc>
              <a:buFont typeface="+mj-lt"/>
              <a:buAutoNum type="alphaUcPeriod"/>
            </a:pP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The </a:t>
            </a:r>
            <a:r>
              <a:rPr lang="en-US" sz="3200" u="sng" dirty="0">
                <a:solidFill>
                  <a:srgbClr val="FFFF00"/>
                </a:solidFill>
                <a:latin typeface="Arial" panose="020B0604020202020204" pitchFamily="34" charset="0"/>
                <a:ea typeface="Calibri" panose="020F0502020204030204" pitchFamily="34" charset="0"/>
                <a:cs typeface="Calibri" panose="020F0502020204030204" pitchFamily="34" charset="0"/>
              </a:rPr>
              <a:t>promises</a:t>
            </a:r>
            <a:r>
              <a:rPr lang="en-US" sz="3200" dirty="0">
                <a:solidFill>
                  <a:srgbClr val="FFFF00"/>
                </a:solidFill>
                <a:latin typeface="Arial" panose="020B0604020202020204" pitchFamily="34" charset="0"/>
                <a:ea typeface="Calibri" panose="020F0502020204030204" pitchFamily="34" charset="0"/>
                <a:cs typeface="Calibri" panose="020F0502020204030204" pitchFamily="34" charset="0"/>
              </a:rPr>
              <a:t> of hope (16-17)</a:t>
            </a:r>
          </a:p>
          <a:p>
            <a:pPr marL="1771650" lvl="2" indent="-857250" algn="just">
              <a:lnSpc>
                <a:spcPct val="97000"/>
              </a:lnSpc>
              <a:buFont typeface="+mj-lt"/>
              <a:buAutoNum type="arabicPeriod"/>
            </a:pPr>
            <a:r>
              <a:rPr lang="en-US" sz="2800" dirty="0">
                <a:latin typeface="Arial" panose="020B0604020202020204" pitchFamily="34" charset="0"/>
                <a:ea typeface="Calibri" panose="020F0502020204030204" pitchFamily="34" charset="0"/>
                <a:cs typeface="Calibri" panose="020F0502020204030204" pitchFamily="34" charset="0"/>
              </a:rPr>
              <a:t>The Lord Himself will descend…(16a)</a:t>
            </a:r>
          </a:p>
          <a:p>
            <a:pPr marL="1771650" lvl="2" indent="-857250" algn="just">
              <a:lnSpc>
                <a:spcPct val="97000"/>
              </a:lnSpc>
              <a:buFont typeface="+mj-lt"/>
              <a:buAutoNum type="arabicPeriod"/>
            </a:pPr>
            <a:r>
              <a:rPr lang="en-US" sz="2800" i="1" dirty="0">
                <a:latin typeface="Calibri" panose="020F0502020204030204" pitchFamily="34" charset="0"/>
                <a:ea typeface="Calibri" panose="020F0502020204030204" pitchFamily="34" charset="0"/>
                <a:cs typeface="Calibri" panose="020F0502020204030204" pitchFamily="34" charset="0"/>
              </a:rPr>
              <a:t>The dead in Christ will rise first (16b)</a:t>
            </a:r>
          </a:p>
          <a:p>
            <a:pPr marL="1771650" lvl="2" indent="-857250" algn="just">
              <a:lnSpc>
                <a:spcPct val="97000"/>
              </a:lnSpc>
              <a:buFont typeface="+mj-lt"/>
              <a:buAutoNum type="arabicPeriod"/>
            </a:pPr>
            <a:r>
              <a:rPr lang="en-US" sz="2800" i="1" dirty="0">
                <a:latin typeface="Calibri" panose="020F0502020204030204" pitchFamily="34" charset="0"/>
                <a:ea typeface="Calibri" panose="020F0502020204030204" pitchFamily="34" charset="0"/>
                <a:cs typeface="Calibri" panose="020F0502020204030204" pitchFamily="34" charset="0"/>
              </a:rPr>
              <a:t>The snatching up of those who are alive and remain (17a)</a:t>
            </a:r>
          </a:p>
          <a:p>
            <a:pPr marL="1771650" lvl="2" indent="-857250" algn="just">
              <a:lnSpc>
                <a:spcPct val="97000"/>
              </a:lnSpc>
              <a:buFont typeface="+mj-lt"/>
              <a:buAutoNum type="arabicPeriod"/>
            </a:pPr>
            <a:r>
              <a:rPr lang="en-US" sz="2800" i="1" dirty="0">
                <a:latin typeface="Calibri" panose="020F0502020204030204" pitchFamily="34" charset="0"/>
                <a:ea typeface="Calibri" panose="020F0502020204030204" pitchFamily="34" charset="0"/>
                <a:cs typeface="Calibri" panose="020F0502020204030204" pitchFamily="34" charset="0"/>
              </a:rPr>
              <a:t>And so we shall always be with the Lord (17b)</a:t>
            </a:r>
          </a:p>
        </p:txBody>
      </p:sp>
    </p:spTree>
    <p:extLst>
      <p:ext uri="{BB962C8B-B14F-4D97-AF65-F5344CB8AC3E}">
        <p14:creationId xmlns:p14="http://schemas.microsoft.com/office/powerpoint/2010/main" val="15500214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9250"/>
                            </p:stCondLst>
                            <p:childTnLst>
                              <p:par>
                                <p:cTn id="21" presetID="10" presetClass="entr" presetSubtype="0" fill="hold" nodeType="afterEffect">
                                  <p:stCondLst>
                                    <p:cond delay="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1750"/>
                            </p:stCondLst>
                            <p:childTnLst>
                              <p:par>
                                <p:cTn id="25" presetID="10" presetClass="entr" presetSubtype="0" fill="hold" nodeType="afterEffect">
                                  <p:stCondLst>
                                    <p:cond delay="7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4250"/>
                            </p:stCondLst>
                            <p:childTnLst>
                              <p:par>
                                <p:cTn id="29" presetID="10" presetClass="entr" presetSubtype="0" fill="hold" nodeType="afterEffect">
                                  <p:stCondLst>
                                    <p:cond delay="7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16750"/>
                            </p:stCondLst>
                            <p:childTnLst>
                              <p:par>
                                <p:cTn id="33" presetID="10" presetClass="entr" presetSubtype="0" fill="hold" nodeType="afterEffect">
                                  <p:stCondLst>
                                    <p:cond delay="75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19250"/>
                            </p:stCondLst>
                            <p:childTnLst>
                              <p:par>
                                <p:cTn id="37" presetID="10" presetClass="entr" presetSubtype="0" fill="hold" nodeType="afterEffect">
                                  <p:stCondLst>
                                    <p:cond delay="75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par>
                          <p:cTn id="40" fill="hold">
                            <p:stCondLst>
                              <p:cond delay="21750"/>
                            </p:stCondLst>
                            <p:childTnLst>
                              <p:par>
                                <p:cTn id="41" presetID="10" presetClass="entr" presetSubtype="0" fill="hold" nodeType="afterEffect">
                                  <p:stCondLst>
                                    <p:cond delay="75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750"/>
                                        <p:tgtEl>
                                          <p:spTgt spid="2">
                                            <p:txEl>
                                              <p:pRg st="9" end="9"/>
                                            </p:txEl>
                                          </p:spTgt>
                                        </p:tgtEl>
                                      </p:cBhvr>
                                    </p:animEffect>
                                  </p:childTnLst>
                                </p:cTn>
                              </p:par>
                            </p:childTnLst>
                          </p:cTn>
                        </p:par>
                        <p:par>
                          <p:cTn id="44" fill="hold">
                            <p:stCondLst>
                              <p:cond delay="24250"/>
                            </p:stCondLst>
                            <p:childTnLst>
                              <p:par>
                                <p:cTn id="45" presetID="10" presetClass="entr" presetSubtype="0" fill="hold" nodeType="afterEffect">
                                  <p:stCondLst>
                                    <p:cond delay="75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750"/>
                                        <p:tgtEl>
                                          <p:spTgt spid="2">
                                            <p:txEl>
                                              <p:pRg st="10" end="10"/>
                                            </p:txEl>
                                          </p:spTgt>
                                        </p:tgtEl>
                                      </p:cBhvr>
                                    </p:animEffect>
                                  </p:childTnLst>
                                </p:cTn>
                              </p:par>
                            </p:childTnLst>
                          </p:cTn>
                        </p:par>
                        <p:par>
                          <p:cTn id="48" fill="hold">
                            <p:stCondLst>
                              <p:cond delay="26750"/>
                            </p:stCondLst>
                            <p:childTnLst>
                              <p:par>
                                <p:cTn id="49" presetID="10" presetClass="entr" presetSubtype="0" fill="hold" nodeType="afterEffect">
                                  <p:stCondLst>
                                    <p:cond delay="75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fade">
                                      <p:cBhvr>
                                        <p:cTn id="51" dur="1750"/>
                                        <p:tgtEl>
                                          <p:spTgt spid="2">
                                            <p:txEl>
                                              <p:pRg st="11" end="11"/>
                                            </p:txEl>
                                          </p:spTgt>
                                        </p:tgtEl>
                                      </p:cBhvr>
                                    </p:animEffect>
                                  </p:childTnLst>
                                </p:cTn>
                              </p:par>
                            </p:childTnLst>
                          </p:cTn>
                        </p:par>
                        <p:par>
                          <p:cTn id="52" fill="hold">
                            <p:stCondLst>
                              <p:cond delay="29250"/>
                            </p:stCondLst>
                            <p:childTnLst>
                              <p:par>
                                <p:cTn id="53" presetID="10" presetClass="entr" presetSubtype="0" fill="hold" nodeType="afterEffect">
                                  <p:stCondLst>
                                    <p:cond delay="75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175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promises of hope </a:t>
            </a:r>
            <a:r>
              <a:rPr lang="en-US" sz="3600" b="1" cap="none" baseline="30000" dirty="0">
                <a:solidFill>
                  <a:srgbClr val="92D050"/>
                </a:solidFill>
              </a:rPr>
              <a:t>(15-17)</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1384995"/>
          </a:xfrm>
          <a:prstGeom prst="rect">
            <a:avLst/>
          </a:prstGeom>
          <a:noFill/>
        </p:spPr>
        <p:txBody>
          <a:bodyPr wrap="square" rtlCol="0">
            <a:spAutoFit/>
          </a:bodyPr>
          <a:lstStyle/>
          <a:p>
            <a:pPr marL="514350" indent="-514350" algn="just">
              <a:buAutoNum type="alphaUcPeriod"/>
            </a:pPr>
            <a:r>
              <a:rPr lang="en-US" sz="2800" dirty="0"/>
              <a:t>The producer of hope (15a)</a:t>
            </a:r>
          </a:p>
          <a:p>
            <a:pPr marL="514350" indent="-514350" algn="just">
              <a:buAutoNum type="alphaUcPeriod"/>
            </a:pPr>
            <a:r>
              <a:rPr lang="en-US" sz="2800" dirty="0"/>
              <a:t>The participants of hope (15b)</a:t>
            </a:r>
          </a:p>
          <a:p>
            <a:pPr marL="514350" indent="-514350" algn="just">
              <a:buAutoNum type="alphaUcPeriod"/>
            </a:pPr>
            <a:r>
              <a:rPr lang="en-US" sz="2800" dirty="0"/>
              <a:t>The promises of hope (16-17)</a:t>
            </a:r>
          </a:p>
        </p:txBody>
      </p:sp>
      <p:sp>
        <p:nvSpPr>
          <p:cNvPr id="5" name="TextBox 4">
            <a:extLst>
              <a:ext uri="{FF2B5EF4-FFF2-40B4-BE49-F238E27FC236}">
                <a16:creationId xmlns:a16="http://schemas.microsoft.com/office/drawing/2014/main" id="{E7ED38FC-DE3C-4AFF-A67A-EEA9FE88D556}"/>
              </a:ext>
            </a:extLst>
          </p:cNvPr>
          <p:cNvSpPr txBox="1"/>
          <p:nvPr/>
        </p:nvSpPr>
        <p:spPr>
          <a:xfrm>
            <a:off x="847725" y="2287164"/>
            <a:ext cx="11053379" cy="954107"/>
          </a:xfrm>
          <a:prstGeom prst="rect">
            <a:avLst/>
          </a:prstGeom>
          <a:noFill/>
        </p:spPr>
        <p:txBody>
          <a:bodyPr wrap="square" rtlCol="0">
            <a:spAutoFit/>
          </a:bodyPr>
          <a:lstStyle/>
          <a:p>
            <a:pPr marL="514350" indent="-514350" algn="just">
              <a:buAutoNum type="arabicPeriod"/>
            </a:pPr>
            <a:r>
              <a:rPr lang="en-US" sz="2800" dirty="0"/>
              <a:t>The Lord Himself will descend…(16a)</a:t>
            </a:r>
          </a:p>
          <a:p>
            <a:pPr marL="514350" indent="-514350" algn="just">
              <a:buAutoNum type="arabicPeriod"/>
            </a:pPr>
            <a:r>
              <a:rPr lang="en-US" sz="2800" dirty="0">
                <a:solidFill>
                  <a:srgbClr val="FFFF00"/>
                </a:solidFill>
              </a:rPr>
              <a:t>The dead in Christ will rise first…(16b)</a:t>
            </a:r>
          </a:p>
        </p:txBody>
      </p:sp>
    </p:spTree>
    <p:extLst>
      <p:ext uri="{BB962C8B-B14F-4D97-AF65-F5344CB8AC3E}">
        <p14:creationId xmlns:p14="http://schemas.microsoft.com/office/powerpoint/2010/main" val="11547736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Glorious Day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One day the grave could conceal Him no longer</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One day the stone rolled away from the door</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Then He arose, over death He had conquered</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Now is ascended, my Lord evermore</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Death could not hold Him, the grave could not keep Him</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From rising again…</a:t>
            </a:r>
          </a:p>
        </p:txBody>
      </p:sp>
      <p:sp>
        <p:nvSpPr>
          <p:cNvPr id="4" name="TextBox 3">
            <a:extLst>
              <a:ext uri="{FF2B5EF4-FFF2-40B4-BE49-F238E27FC236}">
                <a16:creationId xmlns:a16="http://schemas.microsoft.com/office/drawing/2014/main" id="{0EB91EE4-037F-4B29-86E0-02DB64A8C19D}"/>
              </a:ext>
            </a:extLst>
          </p:cNvPr>
          <p:cNvSpPr txBox="1"/>
          <p:nvPr/>
        </p:nvSpPr>
        <p:spPr>
          <a:xfrm>
            <a:off x="310207" y="3633684"/>
            <a:ext cx="11590636" cy="2308324"/>
          </a:xfrm>
          <a:prstGeom prst="rect">
            <a:avLst/>
          </a:prstGeom>
          <a:noFill/>
        </p:spPr>
        <p:txBody>
          <a:bodyPr wrap="square" rtlCol="0">
            <a:spAutoFit/>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One day the grave will conceal them no longer</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One day the stone will be rolled from the door</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Then they arise, over death He had conquered</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Now they ascend, to their Lord evermore</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Death will not hold them, the grave will not keep them</a:t>
            </a:r>
          </a:p>
          <a:p>
            <a:pPr marL="0" marR="0" algn="ctr">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a:effectLst/>
                <a:latin typeface="Calibri" panose="020F0502020204030204" pitchFamily="34" charset="0"/>
                <a:ea typeface="Calibri" panose="020F0502020204030204" pitchFamily="34" charset="0"/>
                <a:cs typeface="Times New Roman" panose="02020603050405020304" pitchFamily="18" charset="0"/>
              </a:rPr>
              <a:t>rom rising again…</a:t>
            </a:r>
          </a:p>
        </p:txBody>
      </p:sp>
    </p:spTree>
    <p:extLst>
      <p:ext uri="{BB962C8B-B14F-4D97-AF65-F5344CB8AC3E}">
        <p14:creationId xmlns:p14="http://schemas.microsoft.com/office/powerpoint/2010/main" val="33430044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promises of hope </a:t>
            </a:r>
            <a:r>
              <a:rPr lang="en-US" sz="3600" b="1" cap="none" baseline="30000" dirty="0">
                <a:solidFill>
                  <a:srgbClr val="92D050"/>
                </a:solidFill>
              </a:rPr>
              <a:t>(15-17)</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1384995"/>
          </a:xfrm>
          <a:prstGeom prst="rect">
            <a:avLst/>
          </a:prstGeom>
          <a:noFill/>
        </p:spPr>
        <p:txBody>
          <a:bodyPr wrap="square" rtlCol="0">
            <a:spAutoFit/>
          </a:bodyPr>
          <a:lstStyle/>
          <a:p>
            <a:pPr marL="514350" indent="-514350" algn="just">
              <a:buAutoNum type="alphaUcPeriod"/>
            </a:pPr>
            <a:r>
              <a:rPr lang="en-US" sz="2800" dirty="0"/>
              <a:t>The producer of hope (15a)</a:t>
            </a:r>
          </a:p>
          <a:p>
            <a:pPr marL="514350" indent="-514350" algn="just">
              <a:buAutoNum type="alphaUcPeriod"/>
            </a:pPr>
            <a:r>
              <a:rPr lang="en-US" sz="2800" dirty="0"/>
              <a:t>The participants of hope (15b)</a:t>
            </a:r>
          </a:p>
          <a:p>
            <a:pPr marL="514350" indent="-514350" algn="just">
              <a:buAutoNum type="alphaUcPeriod"/>
            </a:pPr>
            <a:r>
              <a:rPr lang="en-US" sz="2800" dirty="0"/>
              <a:t>The promises of hope (16-17)</a:t>
            </a:r>
          </a:p>
        </p:txBody>
      </p:sp>
      <p:sp>
        <p:nvSpPr>
          <p:cNvPr id="5" name="TextBox 4">
            <a:extLst>
              <a:ext uri="{FF2B5EF4-FFF2-40B4-BE49-F238E27FC236}">
                <a16:creationId xmlns:a16="http://schemas.microsoft.com/office/drawing/2014/main" id="{E7ED38FC-DE3C-4AFF-A67A-EEA9FE88D556}"/>
              </a:ext>
            </a:extLst>
          </p:cNvPr>
          <p:cNvSpPr txBox="1"/>
          <p:nvPr/>
        </p:nvSpPr>
        <p:spPr>
          <a:xfrm>
            <a:off x="847725" y="2287164"/>
            <a:ext cx="11053379" cy="1815882"/>
          </a:xfrm>
          <a:prstGeom prst="rect">
            <a:avLst/>
          </a:prstGeom>
          <a:noFill/>
        </p:spPr>
        <p:txBody>
          <a:bodyPr wrap="square" rtlCol="0">
            <a:spAutoFit/>
          </a:bodyPr>
          <a:lstStyle/>
          <a:p>
            <a:pPr marL="514350" indent="-514350" algn="just">
              <a:buAutoNum type="arabicPeriod"/>
            </a:pPr>
            <a:r>
              <a:rPr lang="en-US" sz="2800" dirty="0"/>
              <a:t>The Lord Himself will descend…(16a)</a:t>
            </a:r>
          </a:p>
          <a:p>
            <a:pPr marL="514350" indent="-514350" algn="just">
              <a:buAutoNum type="arabicPeriod"/>
            </a:pPr>
            <a:r>
              <a:rPr lang="en-US" sz="2800" dirty="0"/>
              <a:t>The dead in Christ will rise first…(16b)</a:t>
            </a:r>
          </a:p>
          <a:p>
            <a:pPr marL="514350" indent="-514350" algn="just">
              <a:buAutoNum type="arabicPeriod"/>
            </a:pPr>
            <a:r>
              <a:rPr lang="en-US" sz="2800" dirty="0">
                <a:solidFill>
                  <a:srgbClr val="FFFF00"/>
                </a:solidFill>
              </a:rPr>
              <a:t>The “catching up” of living saints (17a)</a:t>
            </a:r>
          </a:p>
          <a:p>
            <a:pPr marL="971550" lvl="1" indent="-514350" algn="just">
              <a:buFont typeface="+mj-lt"/>
              <a:buAutoNum type="alphaLcPeriod"/>
            </a:pPr>
            <a:r>
              <a:rPr lang="en-US" sz="2800" dirty="0">
                <a:solidFill>
                  <a:srgbClr val="FFFF00"/>
                </a:solidFill>
              </a:rPr>
              <a:t>Those remaining – alive at the return of Christ</a:t>
            </a:r>
          </a:p>
        </p:txBody>
      </p:sp>
      <p:sp>
        <p:nvSpPr>
          <p:cNvPr id="6" name="TextBox 5">
            <a:extLst>
              <a:ext uri="{FF2B5EF4-FFF2-40B4-BE49-F238E27FC236}">
                <a16:creationId xmlns:a16="http://schemas.microsoft.com/office/drawing/2014/main" id="{B83CD736-B111-43B1-99B1-8136A1E1B7AF}"/>
              </a:ext>
            </a:extLst>
          </p:cNvPr>
          <p:cNvSpPr txBox="1"/>
          <p:nvPr/>
        </p:nvSpPr>
        <p:spPr>
          <a:xfrm>
            <a:off x="300682" y="4443309"/>
            <a:ext cx="11590636" cy="2246769"/>
          </a:xfrm>
          <a:prstGeom prst="rect">
            <a:avLst/>
          </a:prstGeom>
          <a:noFill/>
        </p:spPr>
        <p:txBody>
          <a:bodyPr wrap="square" rtlCol="0">
            <a:spAutoFit/>
          </a:bodyPr>
          <a:lstStyle/>
          <a:p>
            <a:pPr marL="0" marR="0" algn="just">
              <a:spcBef>
                <a:spcPts val="0"/>
              </a:spcBef>
              <a:spcAft>
                <a:spcPts val="0"/>
              </a:spcAft>
            </a:pPr>
            <a:r>
              <a:rPr lang="en-US" sz="2800" b="1" i="1" dirty="0">
                <a:effectLst/>
                <a:latin typeface="Calibri" panose="020F0502020204030204" pitchFamily="34" charset="0"/>
                <a:ea typeface="Calibri" panose="020F0502020204030204" pitchFamily="34" charset="0"/>
                <a:cs typeface="Calibri" panose="020F0502020204030204" pitchFamily="34" charset="0"/>
              </a:rPr>
              <a:t>51 Behold, I tell you a mystery; we will not all sleep, but we will all be changed, 52 in a moment, in the twinkling of an eye, at the last trumpet; for the trumpet will sound, and the dead will be raised imperishable, and we will be changed. 53 For this perishable must put on the imperishable, and this mortal must put on immortality. (1 Corinthians 15:51-53)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0315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525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750"/>
                                        <p:tgtEl>
                                          <p:spTgt spid="5">
                                            <p:txEl>
                                              <p:pRg st="3" end="3"/>
                                            </p:txEl>
                                          </p:spTgt>
                                        </p:tgtEl>
                                      </p:cBhvr>
                                    </p:animEffect>
                                  </p:childTnLst>
                                </p:cTn>
                              </p:par>
                            </p:childTnLst>
                          </p:cTn>
                        </p:par>
                        <p:par>
                          <p:cTn id="12" fill="hold">
                            <p:stCondLst>
                              <p:cond delay="8750"/>
                            </p:stCondLst>
                            <p:childTnLst>
                              <p:par>
                                <p:cTn id="13" presetID="10" presetClass="entr" presetSubtype="0" fill="hold" grpId="0" nodeType="afterEffect">
                                  <p:stCondLst>
                                    <p:cond delay="3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cap="none" dirty="0">
                <a:solidFill>
                  <a:srgbClr val="92D050"/>
                </a:solidFill>
              </a:rPr>
              <a:t>III.   The promises of hope </a:t>
            </a:r>
            <a:r>
              <a:rPr lang="en-US" sz="3600" b="1" cap="none" baseline="30000" dirty="0">
                <a:solidFill>
                  <a:srgbClr val="92D050"/>
                </a:solidFill>
              </a:rPr>
              <a:t>(15-17)</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32779"/>
            <a:ext cx="11590636" cy="1384995"/>
          </a:xfrm>
          <a:prstGeom prst="rect">
            <a:avLst/>
          </a:prstGeom>
          <a:noFill/>
        </p:spPr>
        <p:txBody>
          <a:bodyPr wrap="square" rtlCol="0">
            <a:spAutoFit/>
          </a:bodyPr>
          <a:lstStyle/>
          <a:p>
            <a:pPr marL="514350" indent="-514350" algn="just">
              <a:buAutoNum type="alphaUcPeriod"/>
            </a:pPr>
            <a:r>
              <a:rPr lang="en-US" sz="2800" dirty="0"/>
              <a:t>The producer of hope (15a)</a:t>
            </a:r>
          </a:p>
          <a:p>
            <a:pPr marL="514350" indent="-514350" algn="just">
              <a:buAutoNum type="alphaUcPeriod"/>
            </a:pPr>
            <a:r>
              <a:rPr lang="en-US" sz="2800" dirty="0"/>
              <a:t>The participants of hope (15b)</a:t>
            </a:r>
          </a:p>
          <a:p>
            <a:pPr marL="514350" indent="-514350" algn="just">
              <a:buAutoNum type="alphaUcPeriod"/>
            </a:pPr>
            <a:r>
              <a:rPr lang="en-US" sz="2800" dirty="0"/>
              <a:t>The promises of hope (16-17)</a:t>
            </a:r>
          </a:p>
        </p:txBody>
      </p:sp>
      <p:sp>
        <p:nvSpPr>
          <p:cNvPr id="5" name="TextBox 4">
            <a:extLst>
              <a:ext uri="{FF2B5EF4-FFF2-40B4-BE49-F238E27FC236}">
                <a16:creationId xmlns:a16="http://schemas.microsoft.com/office/drawing/2014/main" id="{E7ED38FC-DE3C-4AFF-A67A-EEA9FE88D556}"/>
              </a:ext>
            </a:extLst>
          </p:cNvPr>
          <p:cNvSpPr txBox="1"/>
          <p:nvPr/>
        </p:nvSpPr>
        <p:spPr>
          <a:xfrm>
            <a:off x="847725" y="2287164"/>
            <a:ext cx="11053379" cy="2677656"/>
          </a:xfrm>
          <a:prstGeom prst="rect">
            <a:avLst/>
          </a:prstGeom>
          <a:noFill/>
        </p:spPr>
        <p:txBody>
          <a:bodyPr wrap="square" rtlCol="0">
            <a:spAutoFit/>
          </a:bodyPr>
          <a:lstStyle/>
          <a:p>
            <a:pPr marL="514350" indent="-514350" algn="just">
              <a:buAutoNum type="arabicPeriod"/>
            </a:pPr>
            <a:r>
              <a:rPr lang="en-US" sz="2800" dirty="0"/>
              <a:t>The Lord Himself will descend…(16a)</a:t>
            </a:r>
          </a:p>
          <a:p>
            <a:pPr marL="514350" indent="-514350" algn="just">
              <a:buAutoNum type="arabicPeriod"/>
            </a:pPr>
            <a:r>
              <a:rPr lang="en-US" sz="2800" dirty="0"/>
              <a:t>The dead in Christ will rise first…(16b)</a:t>
            </a:r>
          </a:p>
          <a:p>
            <a:pPr marL="514350" indent="-514350" algn="just">
              <a:buAutoNum type="arabicPeriod"/>
            </a:pPr>
            <a:r>
              <a:rPr lang="en-US" sz="2800" dirty="0"/>
              <a:t>The “catching up” of living saints (17)</a:t>
            </a:r>
          </a:p>
          <a:p>
            <a:pPr marL="971550" lvl="1" indent="-514350" algn="just">
              <a:buFont typeface="+mj-lt"/>
              <a:buAutoNum type="alphaLcPeriod"/>
            </a:pPr>
            <a:r>
              <a:rPr lang="en-US" sz="2800" dirty="0"/>
              <a:t>Those remaining (17a) – alive at the return of Christ</a:t>
            </a:r>
          </a:p>
          <a:p>
            <a:pPr marL="971550" lvl="1" indent="-514350" algn="just">
              <a:buFont typeface="+mj-lt"/>
              <a:buAutoNum type="alphaLcPeriod"/>
            </a:pPr>
            <a:r>
              <a:rPr lang="en-US" sz="2800" dirty="0">
                <a:solidFill>
                  <a:srgbClr val="FFFF00"/>
                </a:solidFill>
              </a:rPr>
              <a:t>The rapture (17b) - “to snatch up; to snatch/pull away; to seize by force”</a:t>
            </a:r>
          </a:p>
        </p:txBody>
      </p:sp>
    </p:spTree>
    <p:extLst>
      <p:ext uri="{BB962C8B-B14F-4D97-AF65-F5344CB8AC3E}">
        <p14:creationId xmlns:p14="http://schemas.microsoft.com/office/powerpoint/2010/main" val="32689771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Use of “</a:t>
            </a:r>
            <a:r>
              <a:rPr lang="en-US" sz="3600" b="1" dirty="0" err="1">
                <a:solidFill>
                  <a:srgbClr val="92D050"/>
                </a:solidFill>
              </a:rPr>
              <a:t>Harpazo</a:t>
            </a:r>
            <a:r>
              <a:rPr lang="en-US" sz="3600" b="1" dirty="0">
                <a:solidFill>
                  <a:srgbClr val="92D050"/>
                </a:solidFill>
              </a:rPr>
              <a:t>” – “To snatch up”</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1" y="852384"/>
            <a:ext cx="11767493" cy="5693866"/>
          </a:xfrm>
          <a:prstGeom prst="rect">
            <a:avLst/>
          </a:prstGeom>
          <a:noFill/>
        </p:spPr>
        <p:txBody>
          <a:bodyPr wrap="square" rtlCol="0">
            <a:spAutoFit/>
          </a:bodyPr>
          <a:lstStyle/>
          <a:p>
            <a:pPr marL="342900" lvl="0" indent="-342900" algn="just">
              <a:buFont typeface="Wingdings" panose="05000000000000000000" pitchFamily="2" charset="2"/>
              <a:buChar char="§"/>
            </a:pPr>
            <a:r>
              <a:rPr lang="en-US" sz="2800" b="1" dirty="0"/>
              <a:t>John 6:15 </a:t>
            </a:r>
            <a:r>
              <a:rPr lang="en-US" sz="2800" i="1" dirty="0"/>
              <a:t>“So Jesus, perceiving that they were intending to come and </a:t>
            </a:r>
            <a:r>
              <a:rPr lang="en-US" sz="2800" b="1" i="1" u="sng" dirty="0">
                <a:solidFill>
                  <a:srgbClr val="FF0000"/>
                </a:solidFill>
              </a:rPr>
              <a:t>take Him by force</a:t>
            </a:r>
            <a:r>
              <a:rPr lang="en-US" sz="2800" b="1" i="1" dirty="0">
                <a:solidFill>
                  <a:srgbClr val="FF0000"/>
                </a:solidFill>
              </a:rPr>
              <a:t> </a:t>
            </a:r>
            <a:r>
              <a:rPr lang="en-US" sz="2800" i="1" dirty="0"/>
              <a:t>(</a:t>
            </a:r>
            <a:r>
              <a:rPr lang="en-US" sz="2800" i="1" dirty="0" err="1"/>
              <a:t>harpazo</a:t>
            </a:r>
            <a:r>
              <a:rPr lang="en-US" sz="2800" i="1" dirty="0"/>
              <a:t> – snatch Him up) to make Him king, withdrew again to the mountain by Himself alone.”</a:t>
            </a:r>
          </a:p>
          <a:p>
            <a:pPr marL="342900" lvl="0" indent="-342900" algn="just">
              <a:buFont typeface="Wingdings" panose="05000000000000000000" pitchFamily="2" charset="2"/>
              <a:buChar char="§"/>
            </a:pPr>
            <a:r>
              <a:rPr lang="en-US" sz="2800" b="1" dirty="0"/>
              <a:t>John 10:12 </a:t>
            </a:r>
            <a:r>
              <a:rPr lang="en-US" sz="2800" i="1" dirty="0"/>
              <a:t>“He who is a hired hand, and not a shepherd, who is not the owner of the sheep, sees the wolf coming, and leaves the sheep and flees, and the wolf </a:t>
            </a:r>
            <a:r>
              <a:rPr lang="en-US" sz="2800" b="1" i="1" u="sng" dirty="0">
                <a:solidFill>
                  <a:srgbClr val="FF0000"/>
                </a:solidFill>
              </a:rPr>
              <a:t>snatches</a:t>
            </a:r>
            <a:r>
              <a:rPr lang="en-US" sz="2800" i="1" dirty="0"/>
              <a:t> (</a:t>
            </a:r>
            <a:r>
              <a:rPr lang="en-US" sz="2800" i="1" dirty="0" err="1"/>
              <a:t>harpazo</a:t>
            </a:r>
            <a:r>
              <a:rPr lang="en-US" sz="2800" i="1" dirty="0"/>
              <a:t>) them and scatters them.”</a:t>
            </a:r>
          </a:p>
          <a:p>
            <a:pPr marL="342900" lvl="0" indent="-342900" algn="just">
              <a:buFont typeface="Wingdings" panose="05000000000000000000" pitchFamily="2" charset="2"/>
              <a:buChar char="§"/>
            </a:pPr>
            <a:r>
              <a:rPr lang="en-US" sz="2800" b="1" dirty="0"/>
              <a:t>John 10:28-29 </a:t>
            </a:r>
            <a:r>
              <a:rPr lang="en-US" sz="2800" i="1" dirty="0"/>
              <a:t>“27 My sheep hear My voice, and I know them, and they follow Me; 28 and I give eternal life to them, and they will never perish; and no one will </a:t>
            </a:r>
            <a:r>
              <a:rPr lang="en-US" sz="2800" b="1" i="1" u="sng" dirty="0">
                <a:solidFill>
                  <a:srgbClr val="FF0000"/>
                </a:solidFill>
              </a:rPr>
              <a:t>snatch them out</a:t>
            </a:r>
            <a:r>
              <a:rPr lang="en-US" sz="2800" i="1" dirty="0">
                <a:solidFill>
                  <a:srgbClr val="FF0000"/>
                </a:solidFill>
              </a:rPr>
              <a:t> </a:t>
            </a:r>
            <a:r>
              <a:rPr lang="en-US" sz="2800" i="1" dirty="0"/>
              <a:t>(</a:t>
            </a:r>
            <a:r>
              <a:rPr lang="en-US" sz="2800" i="1" dirty="0" err="1"/>
              <a:t>harpazo</a:t>
            </a:r>
            <a:r>
              <a:rPr lang="en-US" sz="2800" i="1" dirty="0"/>
              <a:t>) of My hand. 29 My Father, who has given them to Me, is greater than all; and no one is able to </a:t>
            </a:r>
            <a:r>
              <a:rPr lang="en-US" sz="2800" b="1" i="1" u="sng" dirty="0">
                <a:solidFill>
                  <a:srgbClr val="FF0000"/>
                </a:solidFill>
              </a:rPr>
              <a:t>snatch them out</a:t>
            </a:r>
            <a:r>
              <a:rPr lang="en-US" sz="2800" i="1" dirty="0">
                <a:solidFill>
                  <a:srgbClr val="FF0000"/>
                </a:solidFill>
              </a:rPr>
              <a:t> </a:t>
            </a:r>
            <a:r>
              <a:rPr lang="en-US" sz="2800" i="1" dirty="0"/>
              <a:t>(</a:t>
            </a:r>
            <a:r>
              <a:rPr lang="en-US" sz="2800" i="1" dirty="0" err="1"/>
              <a:t>harpazo</a:t>
            </a:r>
            <a:r>
              <a:rPr lang="en-US" sz="2800" i="1" dirty="0"/>
              <a:t>) of the Father's hand.”</a:t>
            </a:r>
          </a:p>
        </p:txBody>
      </p:sp>
    </p:spTree>
    <p:extLst>
      <p:ext uri="{BB962C8B-B14F-4D97-AF65-F5344CB8AC3E}">
        <p14:creationId xmlns:p14="http://schemas.microsoft.com/office/powerpoint/2010/main" val="37449377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Use of “</a:t>
            </a:r>
            <a:r>
              <a:rPr lang="en-US" sz="3600" b="1" dirty="0" err="1">
                <a:solidFill>
                  <a:srgbClr val="92D050"/>
                </a:solidFill>
              </a:rPr>
              <a:t>Harpazo</a:t>
            </a:r>
            <a:r>
              <a:rPr lang="en-US" sz="3600" b="1" dirty="0">
                <a:solidFill>
                  <a:srgbClr val="92D050"/>
                </a:solidFill>
              </a:rPr>
              <a:t>” – “To snatch up”</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342900" indent="-342900" algn="just">
              <a:buFont typeface="Wingdings" panose="05000000000000000000" pitchFamily="2" charset="2"/>
              <a:buChar char="§"/>
            </a:pPr>
            <a:r>
              <a:rPr lang="en-US" sz="2800" b="1" dirty="0"/>
              <a:t>Acts 8:39 </a:t>
            </a:r>
            <a:r>
              <a:rPr lang="en-US" sz="2800" i="1" dirty="0"/>
              <a:t>“When they came up out of the water, the Spirit of the Lord </a:t>
            </a:r>
            <a:r>
              <a:rPr lang="en-US" sz="2800" b="1" i="1" u="sng" dirty="0">
                <a:solidFill>
                  <a:srgbClr val="FF0000"/>
                </a:solidFill>
              </a:rPr>
              <a:t>snatched</a:t>
            </a:r>
            <a:r>
              <a:rPr lang="en-US" sz="2800" i="1" dirty="0"/>
              <a:t> Philip </a:t>
            </a:r>
            <a:r>
              <a:rPr lang="en-US" sz="2800" b="1" i="1" u="sng" dirty="0">
                <a:solidFill>
                  <a:srgbClr val="FF0000"/>
                </a:solidFill>
              </a:rPr>
              <a:t>away</a:t>
            </a:r>
            <a:r>
              <a:rPr lang="en-US" sz="2800" i="1" dirty="0"/>
              <a:t> (</a:t>
            </a:r>
            <a:r>
              <a:rPr lang="en-US" sz="2800" i="1" dirty="0" err="1"/>
              <a:t>harpazo</a:t>
            </a:r>
            <a:r>
              <a:rPr lang="en-US" sz="2800" i="1" dirty="0"/>
              <a:t>); and the eunuch no longer saw him, but went on his way rejoicing.”</a:t>
            </a:r>
            <a:endParaRPr lang="en-US" sz="2800" dirty="0"/>
          </a:p>
          <a:p>
            <a:pPr marL="342900" lvl="0" indent="-342900" algn="just">
              <a:buFont typeface="Wingdings" panose="05000000000000000000" pitchFamily="2" charset="2"/>
              <a:buChar char="§"/>
            </a:pPr>
            <a:r>
              <a:rPr lang="en-US" sz="2800" b="1" dirty="0"/>
              <a:t>Jude 22-23 </a:t>
            </a:r>
            <a:r>
              <a:rPr lang="en-US" sz="2800" i="1" dirty="0"/>
              <a:t>“22 And have mercy on some, who are doubting; 23 save others, </a:t>
            </a:r>
            <a:r>
              <a:rPr lang="en-US" sz="2800" b="1" i="1" u="sng" dirty="0">
                <a:solidFill>
                  <a:srgbClr val="FF0000"/>
                </a:solidFill>
              </a:rPr>
              <a:t>snatching them out</a:t>
            </a:r>
            <a:r>
              <a:rPr lang="en-US" sz="2800" i="1" dirty="0"/>
              <a:t> (</a:t>
            </a:r>
            <a:r>
              <a:rPr lang="en-US" sz="2800" i="1" dirty="0" err="1"/>
              <a:t>harpazo</a:t>
            </a:r>
            <a:r>
              <a:rPr lang="en-US" sz="2800" i="1" dirty="0"/>
              <a:t>) of the fire…”</a:t>
            </a:r>
          </a:p>
          <a:p>
            <a:pPr marL="342900" lvl="0" indent="-342900" algn="just">
              <a:buFont typeface="Wingdings" panose="05000000000000000000" pitchFamily="2" charset="2"/>
              <a:buChar char="§"/>
            </a:pPr>
            <a:r>
              <a:rPr lang="en-US" sz="2800" b="1" dirty="0"/>
              <a:t>Matthew 13:19 </a:t>
            </a:r>
            <a:r>
              <a:rPr lang="en-US" sz="2800" i="1" dirty="0"/>
              <a:t>“When anyone hears the word of the kingdom and does not understand it, the evil one comes and </a:t>
            </a:r>
            <a:r>
              <a:rPr lang="en-US" sz="2800" b="1" i="1" u="sng" dirty="0">
                <a:solidFill>
                  <a:srgbClr val="FF0000"/>
                </a:solidFill>
              </a:rPr>
              <a:t>snatches away</a:t>
            </a:r>
            <a:r>
              <a:rPr lang="en-US" sz="2800" i="1" dirty="0"/>
              <a:t> (</a:t>
            </a:r>
            <a:r>
              <a:rPr lang="en-US" sz="2800" i="1" dirty="0" err="1"/>
              <a:t>harpazo</a:t>
            </a:r>
            <a:r>
              <a:rPr lang="en-US" sz="2800" i="1" dirty="0"/>
              <a:t>) what has been sown in his heart. This is the one on whom seed was sown beside the road.”</a:t>
            </a:r>
          </a:p>
          <a:p>
            <a:pPr marL="342900" lvl="0" indent="-342900" algn="just">
              <a:buFont typeface="Wingdings" panose="05000000000000000000" pitchFamily="2" charset="2"/>
              <a:buChar char="§"/>
            </a:pPr>
            <a:r>
              <a:rPr lang="en-US" sz="2800" b="1" dirty="0"/>
              <a:t>1 Thessalonians 4:17 </a:t>
            </a:r>
            <a:r>
              <a:rPr lang="en-US" sz="2800" i="1" dirty="0"/>
              <a:t>Then we who are alive and remain </a:t>
            </a:r>
            <a:r>
              <a:rPr lang="en-US" sz="2800" b="1" i="1" u="sng" dirty="0">
                <a:solidFill>
                  <a:srgbClr val="FF0000"/>
                </a:solidFill>
              </a:rPr>
              <a:t>will be caught up</a:t>
            </a:r>
            <a:r>
              <a:rPr lang="en-US" sz="2800" i="1" dirty="0"/>
              <a:t> together with them… </a:t>
            </a:r>
            <a:endParaRPr lang="en-US" sz="2800" b="1" dirty="0"/>
          </a:p>
        </p:txBody>
      </p:sp>
    </p:spTree>
    <p:extLst>
      <p:ext uri="{BB962C8B-B14F-4D97-AF65-F5344CB8AC3E}">
        <p14:creationId xmlns:p14="http://schemas.microsoft.com/office/powerpoint/2010/main" val="521593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13330</TotalTime>
  <Words>1817</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280</cp:revision>
  <cp:lastPrinted>2020-05-22T15:03:41Z</cp:lastPrinted>
  <dcterms:created xsi:type="dcterms:W3CDTF">2019-06-22T19:37:39Z</dcterms:created>
  <dcterms:modified xsi:type="dcterms:W3CDTF">2021-08-21T21:47:54Z</dcterms:modified>
</cp:coreProperties>
</file>